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83" r:id="rId2"/>
    <p:sldId id="327" r:id="rId3"/>
    <p:sldId id="335" r:id="rId4"/>
    <p:sldId id="276" r:id="rId5"/>
    <p:sldId id="260" r:id="rId6"/>
    <p:sldId id="275" r:id="rId7"/>
    <p:sldId id="329" r:id="rId8"/>
    <p:sldId id="332" r:id="rId9"/>
    <p:sldId id="277" r:id="rId10"/>
    <p:sldId id="278" r:id="rId11"/>
    <p:sldId id="280" r:id="rId12"/>
    <p:sldId id="281" r:id="rId13"/>
    <p:sldId id="330" r:id="rId14"/>
    <p:sldId id="336" r:id="rId15"/>
    <p:sldId id="333" r:id="rId16"/>
    <p:sldId id="331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F4321-75BF-2B40-A9D0-445645973BB4}" v="475" dt="2023-04-17T00:11:56.370"/>
    <p1510:client id="{5E074CD0-DA45-48C8-1840-81A1C789DE3B}" v="2" dt="2023-04-18T05:19:09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hong Liu" userId="S::xliu58@student.gsu.edu::b6e598a4-318d-4eea-aa69-8b8a3a878276" providerId="AD" clId="Web-{5E074CD0-DA45-48C8-1840-81A1C789DE3B}"/>
    <pc:docChg chg="modSld">
      <pc:chgData name="Xiaohong Liu" userId="S::xliu58@student.gsu.edu::b6e598a4-318d-4eea-aa69-8b8a3a878276" providerId="AD" clId="Web-{5E074CD0-DA45-48C8-1840-81A1C789DE3B}" dt="2023-04-18T05:19:09.519" v="1" actId="1076"/>
      <pc:docMkLst>
        <pc:docMk/>
      </pc:docMkLst>
      <pc:sldChg chg="modSp">
        <pc:chgData name="Xiaohong Liu" userId="S::xliu58@student.gsu.edu::b6e598a4-318d-4eea-aa69-8b8a3a878276" providerId="AD" clId="Web-{5E074CD0-DA45-48C8-1840-81A1C789DE3B}" dt="2023-04-18T05:19:09.519" v="1" actId="1076"/>
        <pc:sldMkLst>
          <pc:docMk/>
          <pc:sldMk cId="2449620036" sldId="278"/>
        </pc:sldMkLst>
        <pc:picChg chg="mod">
          <ac:chgData name="Xiaohong Liu" userId="S::xliu58@student.gsu.edu::b6e598a4-318d-4eea-aa69-8b8a3a878276" providerId="AD" clId="Web-{5E074CD0-DA45-48C8-1840-81A1C789DE3B}" dt="2023-04-18T05:19:09.519" v="1" actId="1076"/>
          <ac:picMkLst>
            <pc:docMk/>
            <pc:sldMk cId="2449620036" sldId="278"/>
            <ac:picMk id="16" creationId="{93F6B6C9-1A8C-693E-39AC-59477B68BE9C}"/>
          </ac:picMkLst>
        </pc:picChg>
      </pc:sldChg>
    </pc:docChg>
  </pc:docChgLst>
  <pc:docChgLst>
    <pc:chgData name="Akanksha Arora" userId="77c5b3fc-6d05-42dc-872d-81a4e7171fba" providerId="ADAL" clId="{C16779AD-40D9-FB41-8F71-A0C437CED786}"/>
    <pc:docChg chg="undo redo custSel addSld delSld modSld sldOrd modMainMaster">
      <pc:chgData name="Akanksha Arora" userId="77c5b3fc-6d05-42dc-872d-81a4e7171fba" providerId="ADAL" clId="{C16779AD-40D9-FB41-8F71-A0C437CED786}" dt="2023-04-02T16:48:30.895" v="4216" actId="20577"/>
      <pc:docMkLst>
        <pc:docMk/>
      </pc:docMkLst>
      <pc:sldChg chg="addSp delSp modSp mod setBg delDesignElem">
        <pc:chgData name="Akanksha Arora" userId="77c5b3fc-6d05-42dc-872d-81a4e7171fba" providerId="ADAL" clId="{C16779AD-40D9-FB41-8F71-A0C437CED786}" dt="2023-04-01T19:34:20.724" v="988" actId="20577"/>
        <pc:sldMkLst>
          <pc:docMk/>
          <pc:sldMk cId="2754667825" sldId="256"/>
        </pc:sldMkLst>
        <pc:spChg chg="add mod">
          <ac:chgData name="Akanksha Arora" userId="77c5b3fc-6d05-42dc-872d-81a4e7171fba" providerId="ADAL" clId="{C16779AD-40D9-FB41-8F71-A0C437CED786}" dt="2023-04-01T19:04:01.221" v="435" actId="14100"/>
          <ac:spMkLst>
            <pc:docMk/>
            <pc:sldMk cId="2754667825" sldId="256"/>
            <ac:spMk id="2" creationId="{32FFBF97-9BF9-4474-C355-D3D66EDB4EEF}"/>
          </ac:spMkLst>
        </pc:spChg>
        <pc:spChg chg="del mod">
          <ac:chgData name="Akanksha Arora" userId="77c5b3fc-6d05-42dc-872d-81a4e7171fba" providerId="ADAL" clId="{C16779AD-40D9-FB41-8F71-A0C437CED786}" dt="2023-03-31T21:46:38.192" v="116" actId="478"/>
          <ac:spMkLst>
            <pc:docMk/>
            <pc:sldMk cId="2754667825" sldId="256"/>
            <ac:spMk id="2" creationId="{8134C5ED-8460-4039-9956-DD5C5D2A658A}"/>
          </ac:spMkLst>
        </pc:spChg>
        <pc:spChg chg="add mod">
          <ac:chgData name="Akanksha Arora" userId="77c5b3fc-6d05-42dc-872d-81a4e7171fba" providerId="ADAL" clId="{C16779AD-40D9-FB41-8F71-A0C437CED786}" dt="2023-04-01T19:03:37.070" v="429" actId="1076"/>
          <ac:spMkLst>
            <pc:docMk/>
            <pc:sldMk cId="2754667825" sldId="256"/>
            <ac:spMk id="3" creationId="{4D45030A-052F-5017-0FD4-3F593843541D}"/>
          </ac:spMkLst>
        </pc:spChg>
        <pc:spChg chg="add del mod">
          <ac:chgData name="Akanksha Arora" userId="77c5b3fc-6d05-42dc-872d-81a4e7171fba" providerId="ADAL" clId="{C16779AD-40D9-FB41-8F71-A0C437CED786}" dt="2023-03-31T21:46:45.996" v="118" actId="478"/>
          <ac:spMkLst>
            <pc:docMk/>
            <pc:sldMk cId="2754667825" sldId="256"/>
            <ac:spMk id="3" creationId="{5B3FD55B-1733-BFAA-7250-622E5EC5EACB}"/>
          </ac:spMkLst>
        </pc:spChg>
        <pc:spChg chg="add del mod">
          <ac:chgData name="Akanksha Arora" userId="77c5b3fc-6d05-42dc-872d-81a4e7171fba" providerId="ADAL" clId="{C16779AD-40D9-FB41-8F71-A0C437CED786}" dt="2023-03-31T21:46:43.298" v="117" actId="478"/>
          <ac:spMkLst>
            <pc:docMk/>
            <pc:sldMk cId="2754667825" sldId="256"/>
            <ac:spMk id="6" creationId="{A8B869D7-7E5E-CE05-6898-0FCCEB10F523}"/>
          </ac:spMkLst>
        </pc:spChg>
        <pc:spChg chg="add del mod">
          <ac:chgData name="Akanksha Arora" userId="77c5b3fc-6d05-42dc-872d-81a4e7171fba" providerId="ADAL" clId="{C16779AD-40D9-FB41-8F71-A0C437CED786}" dt="2023-03-31T21:46:48.055" v="119" actId="478"/>
          <ac:spMkLst>
            <pc:docMk/>
            <pc:sldMk cId="2754667825" sldId="256"/>
            <ac:spMk id="8" creationId="{EA4E19DE-5E00-6CAF-3FA1-ED351D31851A}"/>
          </ac:spMkLst>
        </pc:spChg>
        <pc:spChg chg="add del">
          <ac:chgData name="Akanksha Arora" userId="77c5b3fc-6d05-42dc-872d-81a4e7171fba" providerId="ADAL" clId="{C16779AD-40D9-FB41-8F71-A0C437CED786}" dt="2023-04-01T18:56:01.835" v="301"/>
          <ac:spMkLst>
            <pc:docMk/>
            <pc:sldMk cId="2754667825" sldId="256"/>
            <ac:spMk id="9" creationId="{98820541-DBA9-4D5D-8FAD-4385CAA3763D}"/>
          </ac:spMkLst>
        </pc:spChg>
        <pc:spChg chg="add del mod">
          <ac:chgData name="Akanksha Arora" userId="77c5b3fc-6d05-42dc-872d-81a4e7171fba" providerId="ADAL" clId="{C16779AD-40D9-FB41-8F71-A0C437CED786}" dt="2023-04-01T18:51:00.390" v="266" actId="20577"/>
          <ac:spMkLst>
            <pc:docMk/>
            <pc:sldMk cId="2754667825" sldId="256"/>
            <ac:spMk id="10" creationId="{34368BFA-36D4-B4F1-DB5F-74025B085C19}"/>
          </ac:spMkLst>
        </pc:spChg>
        <pc:spChg chg="add del">
          <ac:chgData name="Akanksha Arora" userId="77c5b3fc-6d05-42dc-872d-81a4e7171fba" providerId="ADAL" clId="{C16779AD-40D9-FB41-8F71-A0C437CED786}" dt="2023-04-01T18:56:01.835" v="301"/>
          <ac:spMkLst>
            <pc:docMk/>
            <pc:sldMk cId="2754667825" sldId="256"/>
            <ac:spMk id="11" creationId="{094F10E6-9317-4287-B0C9-C84A09A57BB8}"/>
          </ac:spMkLst>
        </pc:spChg>
        <pc:spChg chg="add mod">
          <ac:chgData name="Akanksha Arora" userId="77c5b3fc-6d05-42dc-872d-81a4e7171fba" providerId="ADAL" clId="{C16779AD-40D9-FB41-8F71-A0C437CED786}" dt="2023-04-01T19:34:20.724" v="988" actId="20577"/>
          <ac:spMkLst>
            <pc:docMk/>
            <pc:sldMk cId="2754667825" sldId="256"/>
            <ac:spMk id="12" creationId="{9BFE5527-902D-7EB9-F33C-BFFDD31FED26}"/>
          </ac:spMkLst>
        </pc:spChg>
        <pc:spChg chg="add del">
          <ac:chgData name="Akanksha Arora" userId="77c5b3fc-6d05-42dc-872d-81a4e7171fba" providerId="ADAL" clId="{C16779AD-40D9-FB41-8F71-A0C437CED786}" dt="2023-03-31T21:43:34.617" v="36" actId="26606"/>
          <ac:spMkLst>
            <pc:docMk/>
            <pc:sldMk cId="2754667825" sldId="256"/>
            <ac:spMk id="16" creationId="{67701CA5-D213-478D-A991-60F5A1CEEC24}"/>
          </ac:spMkLst>
        </pc:spChg>
        <pc:spChg chg="add del">
          <ac:chgData name="Akanksha Arora" userId="77c5b3fc-6d05-42dc-872d-81a4e7171fba" providerId="ADAL" clId="{C16779AD-40D9-FB41-8F71-A0C437CED786}" dt="2023-03-31T21:43:34.617" v="36" actId="26606"/>
          <ac:spMkLst>
            <pc:docMk/>
            <pc:sldMk cId="2754667825" sldId="256"/>
            <ac:spMk id="18" creationId="{FB534102-B682-4B21-AE32-7A849FDC8776}"/>
          </ac:spMkLst>
        </pc:spChg>
        <pc:spChg chg="add del">
          <ac:chgData name="Akanksha Arora" userId="77c5b3fc-6d05-42dc-872d-81a4e7171fba" providerId="ADAL" clId="{C16779AD-40D9-FB41-8F71-A0C437CED786}" dt="2023-03-31T21:43:34.617" v="36" actId="26606"/>
          <ac:spMkLst>
            <pc:docMk/>
            <pc:sldMk cId="2754667825" sldId="256"/>
            <ac:spMk id="20" creationId="{44B7B83B-2011-4CE7-8056-016659805733}"/>
          </ac:spMkLst>
        </pc:spChg>
        <pc:spChg chg="add del">
          <ac:chgData name="Akanksha Arora" userId="77c5b3fc-6d05-42dc-872d-81a4e7171fba" providerId="ADAL" clId="{C16779AD-40D9-FB41-8F71-A0C437CED786}" dt="2023-03-31T21:43:34.617" v="36" actId="26606"/>
          <ac:spMkLst>
            <pc:docMk/>
            <pc:sldMk cId="2754667825" sldId="256"/>
            <ac:spMk id="22" creationId="{5AECE3F6-DF59-45FF-9C05-00849569DF08}"/>
          </ac:spMkLst>
        </pc:spChg>
        <pc:spChg chg="add del">
          <ac:chgData name="Akanksha Arora" userId="77c5b3fc-6d05-42dc-872d-81a4e7171fba" providerId="ADAL" clId="{C16779AD-40D9-FB41-8F71-A0C437CED786}" dt="2023-03-31T21:43:39.380" v="38" actId="26606"/>
          <ac:spMkLst>
            <pc:docMk/>
            <pc:sldMk cId="2754667825" sldId="256"/>
            <ac:spMk id="24" creationId="{1E5D5682-6D62-4BA5-84F0-4899D2D3F3F1}"/>
          </ac:spMkLst>
        </pc:spChg>
        <pc:spChg chg="add del">
          <ac:chgData name="Akanksha Arora" userId="77c5b3fc-6d05-42dc-872d-81a4e7171fba" providerId="ADAL" clId="{C16779AD-40D9-FB41-8F71-A0C437CED786}" dt="2023-03-31T21:43:39.380" v="38" actId="26606"/>
          <ac:spMkLst>
            <pc:docMk/>
            <pc:sldMk cId="2754667825" sldId="256"/>
            <ac:spMk id="25" creationId="{B4D76AD4-46EF-41EC-95E4-3825DE408BF8}"/>
          </ac:spMkLst>
        </pc:spChg>
        <pc:spChg chg="add del">
          <ac:chgData name="Akanksha Arora" userId="77c5b3fc-6d05-42dc-872d-81a4e7171fba" providerId="ADAL" clId="{C16779AD-40D9-FB41-8F71-A0C437CED786}" dt="2023-03-31T21:43:39.380" v="38" actId="26606"/>
          <ac:spMkLst>
            <pc:docMk/>
            <pc:sldMk cId="2754667825" sldId="256"/>
            <ac:spMk id="26" creationId="{4C66C5CF-328D-484D-9FF5-E73D0F58EC26}"/>
          </ac:spMkLst>
        </pc:spChg>
        <pc:spChg chg="add del">
          <ac:chgData name="Akanksha Arora" userId="77c5b3fc-6d05-42dc-872d-81a4e7171fba" providerId="ADAL" clId="{C16779AD-40D9-FB41-8F71-A0C437CED786}" dt="2023-03-31T21:43:39.380" v="38" actId="26606"/>
          <ac:spMkLst>
            <pc:docMk/>
            <pc:sldMk cId="2754667825" sldId="256"/>
            <ac:spMk id="27" creationId="{C08C1309-81A7-4B31-9D5C-F1D2D0AD11E7}"/>
          </ac:spMkLst>
        </pc:spChg>
        <pc:spChg chg="add del">
          <ac:chgData name="Akanksha Arora" userId="77c5b3fc-6d05-42dc-872d-81a4e7171fba" providerId="ADAL" clId="{C16779AD-40D9-FB41-8F71-A0C437CED786}" dt="2023-03-31T21:43:40.240" v="40" actId="26606"/>
          <ac:spMkLst>
            <pc:docMk/>
            <pc:sldMk cId="2754667825" sldId="256"/>
            <ac:spMk id="29" creationId="{0BA1043F-282A-469A-B742-1FC2858BDE4F}"/>
          </ac:spMkLst>
        </pc:spChg>
        <pc:spChg chg="add del">
          <ac:chgData name="Akanksha Arora" userId="77c5b3fc-6d05-42dc-872d-81a4e7171fba" providerId="ADAL" clId="{C16779AD-40D9-FB41-8F71-A0C437CED786}" dt="2023-03-31T21:43:40.240" v="40" actId="26606"/>
          <ac:spMkLst>
            <pc:docMk/>
            <pc:sldMk cId="2754667825" sldId="256"/>
            <ac:spMk id="30" creationId="{8556D007-6C04-49DF-A0D6-30AD59C1F415}"/>
          </ac:spMkLst>
        </pc:spChg>
        <pc:spChg chg="add del">
          <ac:chgData name="Akanksha Arora" userId="77c5b3fc-6d05-42dc-872d-81a4e7171fba" providerId="ADAL" clId="{C16779AD-40D9-FB41-8F71-A0C437CED786}" dt="2023-03-31T21:43:40.240" v="40" actId="26606"/>
          <ac:spMkLst>
            <pc:docMk/>
            <pc:sldMk cId="2754667825" sldId="256"/>
            <ac:spMk id="31" creationId="{F2650204-731C-42C7-A04B-9BE77D83BA13}"/>
          </ac:spMkLst>
        </pc:spChg>
        <pc:spChg chg="add del">
          <ac:chgData name="Akanksha Arora" userId="77c5b3fc-6d05-42dc-872d-81a4e7171fba" providerId="ADAL" clId="{C16779AD-40D9-FB41-8F71-A0C437CED786}" dt="2023-03-31T21:43:40.240" v="40" actId="26606"/>
          <ac:spMkLst>
            <pc:docMk/>
            <pc:sldMk cId="2754667825" sldId="256"/>
            <ac:spMk id="32" creationId="{F535709A-A67F-4015-913B-A0F75E67B6E6}"/>
          </ac:spMkLst>
        </pc:spChg>
        <pc:spChg chg="add del">
          <ac:chgData name="Akanksha Arora" userId="77c5b3fc-6d05-42dc-872d-81a4e7171fba" providerId="ADAL" clId="{C16779AD-40D9-FB41-8F71-A0C437CED786}" dt="2023-03-31T21:43:43.851" v="42" actId="26606"/>
          <ac:spMkLst>
            <pc:docMk/>
            <pc:sldMk cId="2754667825" sldId="256"/>
            <ac:spMk id="34" creationId="{1E5D5682-6D62-4BA5-84F0-4899D2D3F3F1}"/>
          </ac:spMkLst>
        </pc:spChg>
        <pc:spChg chg="add del">
          <ac:chgData name="Akanksha Arora" userId="77c5b3fc-6d05-42dc-872d-81a4e7171fba" providerId="ADAL" clId="{C16779AD-40D9-FB41-8F71-A0C437CED786}" dt="2023-03-31T21:43:43.851" v="42" actId="26606"/>
          <ac:spMkLst>
            <pc:docMk/>
            <pc:sldMk cId="2754667825" sldId="256"/>
            <ac:spMk id="35" creationId="{B4D76AD4-46EF-41EC-95E4-3825DE408BF8}"/>
          </ac:spMkLst>
        </pc:spChg>
        <pc:spChg chg="add del">
          <ac:chgData name="Akanksha Arora" userId="77c5b3fc-6d05-42dc-872d-81a4e7171fba" providerId="ADAL" clId="{C16779AD-40D9-FB41-8F71-A0C437CED786}" dt="2023-03-31T21:43:43.851" v="42" actId="26606"/>
          <ac:spMkLst>
            <pc:docMk/>
            <pc:sldMk cId="2754667825" sldId="256"/>
            <ac:spMk id="36" creationId="{4C66C5CF-328D-484D-9FF5-E73D0F58EC26}"/>
          </ac:spMkLst>
        </pc:spChg>
        <pc:spChg chg="add del">
          <ac:chgData name="Akanksha Arora" userId="77c5b3fc-6d05-42dc-872d-81a4e7171fba" providerId="ADAL" clId="{C16779AD-40D9-FB41-8F71-A0C437CED786}" dt="2023-03-31T21:43:43.851" v="42" actId="26606"/>
          <ac:spMkLst>
            <pc:docMk/>
            <pc:sldMk cId="2754667825" sldId="256"/>
            <ac:spMk id="37" creationId="{C08C1309-81A7-4B31-9D5C-F1D2D0AD11E7}"/>
          </ac:spMkLst>
        </pc:spChg>
        <pc:picChg chg="mod ord">
          <ac:chgData name="Akanksha Arora" userId="77c5b3fc-6d05-42dc-872d-81a4e7171fba" providerId="ADAL" clId="{C16779AD-40D9-FB41-8F71-A0C437CED786}" dt="2023-04-01T18:58:10.460" v="324" actId="16037"/>
          <ac:picMkLst>
            <pc:docMk/>
            <pc:sldMk cId="2754667825" sldId="256"/>
            <ac:picMk id="4" creationId="{7EB79628-57CA-F61A-1CAA-FCD744982373}"/>
          </ac:picMkLst>
        </pc:picChg>
        <pc:picChg chg="add mod">
          <ac:chgData name="Akanksha Arora" userId="77c5b3fc-6d05-42dc-872d-81a4e7171fba" providerId="ADAL" clId="{C16779AD-40D9-FB41-8F71-A0C437CED786}" dt="2023-04-01T19:04:59.298" v="441" actId="1036"/>
          <ac:picMkLst>
            <pc:docMk/>
            <pc:sldMk cId="2754667825" sldId="256"/>
            <ac:picMk id="1026" creationId="{87B9E81A-A840-6150-4CF7-BB5357E9D175}"/>
          </ac:picMkLst>
        </pc:picChg>
      </pc:sldChg>
      <pc:sldChg chg="modSp del ord">
        <pc:chgData name="Akanksha Arora" userId="77c5b3fc-6d05-42dc-872d-81a4e7171fba" providerId="ADAL" clId="{C16779AD-40D9-FB41-8F71-A0C437CED786}" dt="2023-04-01T19:05:53.150" v="449" actId="2696"/>
        <pc:sldMkLst>
          <pc:docMk/>
          <pc:sldMk cId="1282922635" sldId="257"/>
        </pc:sldMkLst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1282922635" sldId="257"/>
            <ac:spMk id="2" creationId="{C7D7A29D-B999-575A-C327-A92699055152}"/>
          </ac:spMkLst>
        </pc:spChg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1282922635" sldId="257"/>
            <ac:spMk id="3" creationId="{616702B0-E2E7-A665-7961-04F343A5C884}"/>
          </ac:spMkLst>
        </pc:spChg>
      </pc:sldChg>
      <pc:sldChg chg="add del">
        <pc:chgData name="Akanksha Arora" userId="77c5b3fc-6d05-42dc-872d-81a4e7171fba" providerId="ADAL" clId="{C16779AD-40D9-FB41-8F71-A0C437CED786}" dt="2023-04-01T18:56:03.880" v="303"/>
        <pc:sldMkLst>
          <pc:docMk/>
          <pc:sldMk cId="991839654" sldId="258"/>
        </pc:sldMkLst>
      </pc:sldChg>
      <pc:sldChg chg="addSp modSp del">
        <pc:chgData name="Akanksha Arora" userId="77c5b3fc-6d05-42dc-872d-81a4e7171fba" providerId="ADAL" clId="{C16779AD-40D9-FB41-8F71-A0C437CED786}" dt="2023-04-01T21:24:31.438" v="2475" actId="2696"/>
        <pc:sldMkLst>
          <pc:docMk/>
          <pc:sldMk cId="462395127" sldId="259"/>
        </pc:sldMkLst>
        <pc:picChg chg="add mod">
          <ac:chgData name="Akanksha Arora" userId="77c5b3fc-6d05-42dc-872d-81a4e7171fba" providerId="ADAL" clId="{C16779AD-40D9-FB41-8F71-A0C437CED786}" dt="2023-04-01T21:02:09.323" v="2077" actId="1076"/>
          <ac:picMkLst>
            <pc:docMk/>
            <pc:sldMk cId="462395127" sldId="259"/>
            <ac:picMk id="4" creationId="{35CF0D9B-BDDE-A3D7-748D-0D745EAAA02C}"/>
          </ac:picMkLst>
        </pc:picChg>
      </pc:sldChg>
      <pc:sldChg chg="addSp delSp modSp add del mod setBg">
        <pc:chgData name="Akanksha Arora" userId="77c5b3fc-6d05-42dc-872d-81a4e7171fba" providerId="ADAL" clId="{C16779AD-40D9-FB41-8F71-A0C437CED786}" dt="2023-04-01T19:57:01.181" v="1648" actId="313"/>
        <pc:sldMkLst>
          <pc:docMk/>
          <pc:sldMk cId="4054386818" sldId="260"/>
        </pc:sldMkLst>
        <pc:spChg chg="add del mod">
          <ac:chgData name="Akanksha Arora" userId="77c5b3fc-6d05-42dc-872d-81a4e7171fba" providerId="ADAL" clId="{C16779AD-40D9-FB41-8F71-A0C437CED786}" dt="2023-04-01T18:56:04.870" v="304" actId="47"/>
          <ac:spMkLst>
            <pc:docMk/>
            <pc:sldMk cId="4054386818" sldId="260"/>
            <ac:spMk id="2" creationId="{2088E8E1-443C-E8BB-EE88-3C458FAD32D9}"/>
          </ac:spMkLst>
        </pc:spChg>
        <pc:spChg chg="add del mod">
          <ac:chgData name="Akanksha Arora" userId="77c5b3fc-6d05-42dc-872d-81a4e7171fba" providerId="ADAL" clId="{C16779AD-40D9-FB41-8F71-A0C437CED786}" dt="2023-04-01T19:05:16.703" v="443" actId="478"/>
          <ac:spMkLst>
            <pc:docMk/>
            <pc:sldMk cId="4054386818" sldId="260"/>
            <ac:spMk id="4" creationId="{DAFDEAB8-90AB-BED5-BF7A-183035AA33FC}"/>
          </ac:spMkLst>
        </pc:spChg>
        <pc:spChg chg="add del mod">
          <ac:chgData name="Akanksha Arora" userId="77c5b3fc-6d05-42dc-872d-81a4e7171fba" providerId="ADAL" clId="{C16779AD-40D9-FB41-8F71-A0C437CED786}" dt="2023-04-01T19:05:22.325" v="445" actId="478"/>
          <ac:spMkLst>
            <pc:docMk/>
            <pc:sldMk cId="4054386818" sldId="260"/>
            <ac:spMk id="6" creationId="{8FEA37E6-DC8E-13AE-BE3F-41BFB81102F2}"/>
          </ac:spMkLst>
        </pc:spChg>
        <pc:spChg chg="add del mod">
          <ac:chgData name="Akanksha Arora" userId="77c5b3fc-6d05-42dc-872d-81a4e7171fba" providerId="ADAL" clId="{C16779AD-40D9-FB41-8F71-A0C437CED786}" dt="2023-04-01T19:12:46.461" v="478" actId="478"/>
          <ac:spMkLst>
            <pc:docMk/>
            <pc:sldMk cId="4054386818" sldId="260"/>
            <ac:spMk id="7" creationId="{36353DD8-5C6F-461C-D240-2A4AB5AF3BDA}"/>
          </ac:spMkLst>
        </pc:spChg>
        <pc:spChg chg="del">
          <ac:chgData name="Akanksha Arora" userId="77c5b3fc-6d05-42dc-872d-81a4e7171fba" providerId="ADAL" clId="{C16779AD-40D9-FB41-8F71-A0C437CED786}" dt="2023-04-01T19:05:13.437" v="442" actId="478"/>
          <ac:spMkLst>
            <pc:docMk/>
            <pc:sldMk cId="4054386818" sldId="260"/>
            <ac:spMk id="8" creationId="{00000000-0000-0000-0000-000000000000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11" creationId="{46D44D73-8F60-40C4-21F5-7179998C9796}"/>
          </ac:spMkLst>
        </pc:spChg>
        <pc:spChg chg="del">
          <ac:chgData name="Akanksha Arora" userId="77c5b3fc-6d05-42dc-872d-81a4e7171fba" providerId="ADAL" clId="{C16779AD-40D9-FB41-8F71-A0C437CED786}" dt="2023-04-01T19:05:18.695" v="444" actId="478"/>
          <ac:spMkLst>
            <pc:docMk/>
            <pc:sldMk cId="4054386818" sldId="260"/>
            <ac:spMk id="12" creationId="{00000000-0000-0000-0000-000000000000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13" creationId="{841BF871-76AF-7DAE-5E82-8EE61990D16B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14" creationId="{B6A58622-F637-4426-7A8B-EE126FB41830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15" creationId="{88F46026-1CE3-624B-EE92-17F007637AB3}"/>
          </ac:spMkLst>
        </pc:spChg>
        <pc:spChg chg="mod">
          <ac:chgData name="Akanksha Arora" userId="77c5b3fc-6d05-42dc-872d-81a4e7171fba" providerId="ADAL" clId="{C16779AD-40D9-FB41-8F71-A0C437CED786}" dt="2023-04-01T19:25:59.414" v="816" actId="20577"/>
          <ac:spMkLst>
            <pc:docMk/>
            <pc:sldMk cId="4054386818" sldId="260"/>
            <ac:spMk id="18" creationId="{00000000-0000-0000-0000-000000000000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19" creationId="{23472B97-597D-1F24-7368-EEB78BBDF717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22" creationId="{37CE83E3-5BFB-BA33-AE07-658B3160D0F4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25" creationId="{695DE6AD-E789-C767-07FB-D4F6ED4F8805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28" creationId="{2E6FAAEE-1E63-F111-E44B-3D082F05BDE5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31" creationId="{853B8133-1A75-CDDC-DC52-79F157DA435C}"/>
          </ac:spMkLst>
        </pc:spChg>
        <pc:spChg chg="mod">
          <ac:chgData name="Akanksha Arora" userId="77c5b3fc-6d05-42dc-872d-81a4e7171fba" providerId="ADAL" clId="{C16779AD-40D9-FB41-8F71-A0C437CED786}" dt="2023-04-01T19:12:32.426" v="475"/>
          <ac:spMkLst>
            <pc:docMk/>
            <pc:sldMk cId="4054386818" sldId="260"/>
            <ac:spMk id="34" creationId="{986EAE1C-DD87-BE75-67AC-C16C974D1CEA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35" creationId="{9B91B47A-FBBE-C878-795B-5B9AD25A22F5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36" creationId="{32FDF543-6DC4-033C-DA7A-86E310468A4A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37" creationId="{65CDD45F-ADBC-A9BB-C2EF-474B8F7B5184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38" creationId="{4AF69638-9000-C808-DA50-6D76E72C324A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39" creationId="{EC12ADD3-FB9A-AEBA-56AC-EA46E918ECB2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40" creationId="{335DC5C2-A2A6-FB94-83F9-EC03FE119507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41" creationId="{56035FEC-6591-AFD9-5A48-7D4A075B2D22}"/>
          </ac:spMkLst>
        </pc:spChg>
        <pc:spChg chg="add del mod">
          <ac:chgData name="Akanksha Arora" userId="77c5b3fc-6d05-42dc-872d-81a4e7171fba" providerId="ADAL" clId="{C16779AD-40D9-FB41-8F71-A0C437CED786}" dt="2023-04-01T19:12:35.862" v="476"/>
          <ac:spMkLst>
            <pc:docMk/>
            <pc:sldMk cId="4054386818" sldId="260"/>
            <ac:spMk id="42" creationId="{F7F16A72-B0E1-2F3C-7084-3712EB369FB6}"/>
          </ac:spMkLst>
        </pc:spChg>
        <pc:spChg chg="add del mod">
          <ac:chgData name="Akanksha Arora" userId="77c5b3fc-6d05-42dc-872d-81a4e7171fba" providerId="ADAL" clId="{C16779AD-40D9-FB41-8F71-A0C437CED786}" dt="2023-04-01T19:12:50.114" v="479" actId="478"/>
          <ac:spMkLst>
            <pc:docMk/>
            <pc:sldMk cId="4054386818" sldId="260"/>
            <ac:spMk id="44" creationId="{5F507843-39A7-2563-A0C8-014A1A2EA968}"/>
          </ac:spMkLst>
        </pc:spChg>
        <pc:spChg chg="add mod">
          <ac:chgData name="Akanksha Arora" userId="77c5b3fc-6d05-42dc-872d-81a4e7171fba" providerId="ADAL" clId="{C16779AD-40D9-FB41-8F71-A0C437CED786}" dt="2023-04-01T19:57:01.181" v="1648" actId="313"/>
          <ac:spMkLst>
            <pc:docMk/>
            <pc:sldMk cId="4054386818" sldId="260"/>
            <ac:spMk id="45" creationId="{5E48BFF2-FF1B-F1D9-5CB6-29CCB9DEB50D}"/>
          </ac:spMkLst>
        </pc:spChg>
        <pc:spChg chg="add mod">
          <ac:chgData name="Akanksha Arora" userId="77c5b3fc-6d05-42dc-872d-81a4e7171fba" providerId="ADAL" clId="{C16779AD-40D9-FB41-8F71-A0C437CED786}" dt="2023-04-01T19:18:03.334" v="579" actId="20577"/>
          <ac:spMkLst>
            <pc:docMk/>
            <pc:sldMk cId="4054386818" sldId="260"/>
            <ac:spMk id="46" creationId="{C426280D-FF4D-8300-C43B-0AC242EB9199}"/>
          </ac:spMkLst>
        </pc:spChg>
        <pc:spChg chg="add mod">
          <ac:chgData name="Akanksha Arora" userId="77c5b3fc-6d05-42dc-872d-81a4e7171fba" providerId="ADAL" clId="{C16779AD-40D9-FB41-8F71-A0C437CED786}" dt="2023-04-01T19:18:15.196" v="589" actId="20577"/>
          <ac:spMkLst>
            <pc:docMk/>
            <pc:sldMk cId="4054386818" sldId="260"/>
            <ac:spMk id="47" creationId="{3E3D8C96-E6FB-2F5B-704F-D0EBEB1DE560}"/>
          </ac:spMkLst>
        </pc:spChg>
        <pc:spChg chg="add mod">
          <ac:chgData name="Akanksha Arora" userId="77c5b3fc-6d05-42dc-872d-81a4e7171fba" providerId="ADAL" clId="{C16779AD-40D9-FB41-8F71-A0C437CED786}" dt="2023-04-01T19:18:30.236" v="606" actId="20577"/>
          <ac:spMkLst>
            <pc:docMk/>
            <pc:sldMk cId="4054386818" sldId="260"/>
            <ac:spMk id="48" creationId="{7DE4D257-43BA-E1A4-C9A7-AFDA4C3C838C}"/>
          </ac:spMkLst>
        </pc:spChg>
        <pc:spChg chg="add mod">
          <ac:chgData name="Akanksha Arora" userId="77c5b3fc-6d05-42dc-872d-81a4e7171fba" providerId="ADAL" clId="{C16779AD-40D9-FB41-8F71-A0C437CED786}" dt="2023-04-01T19:18:00.128" v="573" actId="14100"/>
          <ac:spMkLst>
            <pc:docMk/>
            <pc:sldMk cId="4054386818" sldId="260"/>
            <ac:spMk id="49" creationId="{B4A49286-7D70-1E6C-A977-7293EDDF8AFA}"/>
          </ac:spMkLst>
        </pc:spChg>
        <pc:spChg chg="add mod">
          <ac:chgData name="Akanksha Arora" userId="77c5b3fc-6d05-42dc-872d-81a4e7171fba" providerId="ADAL" clId="{C16779AD-40D9-FB41-8F71-A0C437CED786}" dt="2023-04-01T19:18:11.539" v="582" actId="20577"/>
          <ac:spMkLst>
            <pc:docMk/>
            <pc:sldMk cId="4054386818" sldId="260"/>
            <ac:spMk id="50" creationId="{E1859153-3926-9920-4606-F2FC80D7492A}"/>
          </ac:spMkLst>
        </pc:spChg>
        <pc:spChg chg="add mod">
          <ac:chgData name="Akanksha Arora" userId="77c5b3fc-6d05-42dc-872d-81a4e7171fba" providerId="ADAL" clId="{C16779AD-40D9-FB41-8F71-A0C437CED786}" dt="2023-04-01T19:18:24.011" v="592" actId="20577"/>
          <ac:spMkLst>
            <pc:docMk/>
            <pc:sldMk cId="4054386818" sldId="260"/>
            <ac:spMk id="51" creationId="{166E9F66-E0D0-1982-0ABA-F98A8A6CFF14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55" creationId="{66A90043-7D53-D61A-FB27-AA16A46540FF}"/>
          </ac:spMkLst>
        </pc:spChg>
        <pc:spChg chg="add mod">
          <ac:chgData name="Akanksha Arora" userId="77c5b3fc-6d05-42dc-872d-81a4e7171fba" providerId="ADAL" clId="{C16779AD-40D9-FB41-8F71-A0C437CED786}" dt="2023-04-01T19:22:57.458" v="763" actId="1076"/>
          <ac:spMkLst>
            <pc:docMk/>
            <pc:sldMk cId="4054386818" sldId="260"/>
            <ac:spMk id="56" creationId="{BEE87B05-B076-85AF-6AA3-382698317503}"/>
          </ac:spMkLst>
        </pc:spChg>
        <pc:spChg chg="add mod">
          <ac:chgData name="Akanksha Arora" userId="77c5b3fc-6d05-42dc-872d-81a4e7171fba" providerId="ADAL" clId="{C16779AD-40D9-FB41-8F71-A0C437CED786}" dt="2023-04-01T19:23:03.394" v="765" actId="1076"/>
          <ac:spMkLst>
            <pc:docMk/>
            <pc:sldMk cId="4054386818" sldId="260"/>
            <ac:spMk id="57" creationId="{B48CA385-69DE-6031-9618-94CE9A5221BD}"/>
          </ac:spMkLst>
        </pc:spChg>
        <pc:spChg chg="add mod">
          <ac:chgData name="Akanksha Arora" userId="77c5b3fc-6d05-42dc-872d-81a4e7171fba" providerId="ADAL" clId="{C16779AD-40D9-FB41-8F71-A0C437CED786}" dt="2023-04-01T19:23:23.561" v="775" actId="1076"/>
          <ac:spMkLst>
            <pc:docMk/>
            <pc:sldMk cId="4054386818" sldId="260"/>
            <ac:spMk id="58" creationId="{0FA3E931-2972-23C8-43A5-2F4C43F83FB1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61" creationId="{699A095C-956F-6924-1F19-0FCC88DED888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64" creationId="{E314B62C-51F4-5A4C-68A2-0AA199A57AFA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67" creationId="{175B3E6D-D8D2-0689-A70C-12D7AB7A484B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70" creationId="{CEE43896-61A5-E715-4F23-ADB17D8D49FC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73" creationId="{0E8882B8-E8D7-AE42-6E5D-30B4C69FF3F9}"/>
          </ac:spMkLst>
        </pc:spChg>
        <pc:spChg chg="mod">
          <ac:chgData name="Akanksha Arora" userId="77c5b3fc-6d05-42dc-872d-81a4e7171fba" providerId="ADAL" clId="{C16779AD-40D9-FB41-8F71-A0C437CED786}" dt="2023-04-01T19:19:02.857" v="607"/>
          <ac:spMkLst>
            <pc:docMk/>
            <pc:sldMk cId="4054386818" sldId="260"/>
            <ac:spMk id="76" creationId="{19E35BBA-3882-255A-34D4-46F644916815}"/>
          </ac:spMkLst>
        </pc:spChg>
        <pc:spChg chg="add mod">
          <ac:chgData name="Akanksha Arora" userId="77c5b3fc-6d05-42dc-872d-81a4e7171fba" providerId="ADAL" clId="{C16779AD-40D9-FB41-8F71-A0C437CED786}" dt="2023-04-01T19:22:49.495" v="761" actId="404"/>
          <ac:spMkLst>
            <pc:docMk/>
            <pc:sldMk cId="4054386818" sldId="260"/>
            <ac:spMk id="77" creationId="{C0C34875-229D-809A-59FF-767F4ABCE7BD}"/>
          </ac:spMkLst>
        </pc:spChg>
        <pc:spChg chg="add del mod">
          <ac:chgData name="Akanksha Arora" userId="77c5b3fc-6d05-42dc-872d-81a4e7171fba" providerId="ADAL" clId="{C16779AD-40D9-FB41-8F71-A0C437CED786}" dt="2023-04-01T19:22:00.275" v="724" actId="478"/>
          <ac:spMkLst>
            <pc:docMk/>
            <pc:sldMk cId="4054386818" sldId="260"/>
            <ac:spMk id="78" creationId="{DC34357A-887E-C532-B195-0B37AA386B65}"/>
          </ac:spMkLst>
        </pc:spChg>
        <pc:spChg chg="add del mod">
          <ac:chgData name="Akanksha Arora" userId="77c5b3fc-6d05-42dc-872d-81a4e7171fba" providerId="ADAL" clId="{C16779AD-40D9-FB41-8F71-A0C437CED786}" dt="2023-04-01T19:22:04.038" v="726" actId="478"/>
          <ac:spMkLst>
            <pc:docMk/>
            <pc:sldMk cId="4054386818" sldId="260"/>
            <ac:spMk id="79" creationId="{D7F6A9F9-F8E9-730F-03D3-102C33D98345}"/>
          </ac:spMkLst>
        </pc:spChg>
        <pc:spChg chg="add del mod">
          <ac:chgData name="Akanksha Arora" userId="77c5b3fc-6d05-42dc-872d-81a4e7171fba" providerId="ADAL" clId="{C16779AD-40D9-FB41-8F71-A0C437CED786}" dt="2023-04-01T19:22:08.407" v="728" actId="478"/>
          <ac:spMkLst>
            <pc:docMk/>
            <pc:sldMk cId="4054386818" sldId="260"/>
            <ac:spMk id="80" creationId="{6B99FCB5-52F2-ED82-95A6-0517BFCF9A5E}"/>
          </ac:spMkLst>
        </pc:spChg>
        <pc:spChg chg="add mod">
          <ac:chgData name="Akanksha Arora" userId="77c5b3fc-6d05-42dc-872d-81a4e7171fba" providerId="ADAL" clId="{C16779AD-40D9-FB41-8F71-A0C437CED786}" dt="2023-04-01T19:23:14.461" v="773" actId="14100"/>
          <ac:spMkLst>
            <pc:docMk/>
            <pc:sldMk cId="4054386818" sldId="260"/>
            <ac:spMk id="81" creationId="{AEFEE2BB-E618-6639-B85C-3CF887CCA5D5}"/>
          </ac:spMkLst>
        </pc:spChg>
        <pc:spChg chg="add del mod">
          <ac:chgData name="Akanksha Arora" userId="77c5b3fc-6d05-42dc-872d-81a4e7171fba" providerId="ADAL" clId="{C16779AD-40D9-FB41-8F71-A0C437CED786}" dt="2023-04-01T19:26:55.413" v="821"/>
          <ac:spMkLst>
            <pc:docMk/>
            <pc:sldMk cId="4054386818" sldId="260"/>
            <ac:spMk id="82" creationId="{2568EDC9-DC22-A3B3-B81C-26B3A267257E}"/>
          </ac:spMkLst>
        </pc:s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9" creationId="{E5791EEB-EE4A-31AF-8A7E-C27422701DA8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16" creationId="{F7499074-7BBA-2338-67DC-DFE13E7143B4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20" creationId="{6F2901DE-7485-A48C-73F9-2D17992781B7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23" creationId="{F5FCB364-1423-66D5-DE7E-F0E0B0275E3E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26" creationId="{AB90A094-F321-E95C-10F1-6C0CE080B3EC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29" creationId="{2FDA7250-7C79-1F8B-EEB0-6863FEEE304C}"/>
          </ac:grpSpMkLst>
        </pc:grpChg>
        <pc:grpChg chg="add del mod">
          <ac:chgData name="Akanksha Arora" userId="77c5b3fc-6d05-42dc-872d-81a4e7171fba" providerId="ADAL" clId="{C16779AD-40D9-FB41-8F71-A0C437CED786}" dt="2023-04-01T19:12:35.862" v="476"/>
          <ac:grpSpMkLst>
            <pc:docMk/>
            <pc:sldMk cId="4054386818" sldId="260"/>
            <ac:grpSpMk id="32" creationId="{7E10DE67-3904-256E-2DC3-71D6B62EFE95}"/>
          </ac:grpSpMkLst>
        </pc:grpChg>
        <pc:grpChg chg="add mod">
          <ac:chgData name="Akanksha Arora" userId="77c5b3fc-6d05-42dc-872d-81a4e7171fba" providerId="ADAL" clId="{C16779AD-40D9-FB41-8F71-A0C437CED786}" dt="2023-04-01T19:22:31.125" v="735" actId="1076"/>
          <ac:grpSpMkLst>
            <pc:docMk/>
            <pc:sldMk cId="4054386818" sldId="260"/>
            <ac:grpSpMk id="53" creationId="{7A641822-E20B-DA6A-E38A-4029A040B3BC}"/>
          </ac:grpSpMkLst>
        </pc:grpChg>
        <pc:grpChg chg="add mod">
          <ac:chgData name="Akanksha Arora" userId="77c5b3fc-6d05-42dc-872d-81a4e7171fba" providerId="ADAL" clId="{C16779AD-40D9-FB41-8F71-A0C437CED786}" dt="2023-04-01T19:22:54.925" v="762" actId="1076"/>
          <ac:grpSpMkLst>
            <pc:docMk/>
            <pc:sldMk cId="4054386818" sldId="260"/>
            <ac:grpSpMk id="59" creationId="{221206A3-1D04-F1C9-9036-04CA38A5AAD0}"/>
          </ac:grpSpMkLst>
        </pc:grpChg>
        <pc:grpChg chg="add mod">
          <ac:chgData name="Akanksha Arora" userId="77c5b3fc-6d05-42dc-872d-81a4e7171fba" providerId="ADAL" clId="{C16779AD-40D9-FB41-8F71-A0C437CED786}" dt="2023-04-01T19:23:00.661" v="764" actId="1076"/>
          <ac:grpSpMkLst>
            <pc:docMk/>
            <pc:sldMk cId="4054386818" sldId="260"/>
            <ac:grpSpMk id="62" creationId="{3949DBE2-4AB8-5B11-AD45-40F30391F957}"/>
          </ac:grpSpMkLst>
        </pc:grpChg>
        <pc:grpChg chg="add mod">
          <ac:chgData name="Akanksha Arora" userId="77c5b3fc-6d05-42dc-872d-81a4e7171fba" providerId="ADAL" clId="{C16779AD-40D9-FB41-8F71-A0C437CED786}" dt="2023-04-01T19:23:20.061" v="774" actId="1076"/>
          <ac:grpSpMkLst>
            <pc:docMk/>
            <pc:sldMk cId="4054386818" sldId="260"/>
            <ac:grpSpMk id="65" creationId="{67099CAE-11F8-8E9B-702E-4F130EBD3029}"/>
          </ac:grpSpMkLst>
        </pc:grpChg>
        <pc:grpChg chg="add del mod">
          <ac:chgData name="Akanksha Arora" userId="77c5b3fc-6d05-42dc-872d-81a4e7171fba" providerId="ADAL" clId="{C16779AD-40D9-FB41-8F71-A0C437CED786}" dt="2023-04-01T19:21:58.205" v="723" actId="478"/>
          <ac:grpSpMkLst>
            <pc:docMk/>
            <pc:sldMk cId="4054386818" sldId="260"/>
            <ac:grpSpMk id="68" creationId="{9C195363-22EB-7A4A-2B9B-6EE3F7689EF6}"/>
          </ac:grpSpMkLst>
        </pc:grpChg>
        <pc:grpChg chg="add del mod">
          <ac:chgData name="Akanksha Arora" userId="77c5b3fc-6d05-42dc-872d-81a4e7171fba" providerId="ADAL" clId="{C16779AD-40D9-FB41-8F71-A0C437CED786}" dt="2023-04-01T19:22:02.033" v="725" actId="478"/>
          <ac:grpSpMkLst>
            <pc:docMk/>
            <pc:sldMk cId="4054386818" sldId="260"/>
            <ac:grpSpMk id="71" creationId="{374B7181-8EFF-ABF2-69C5-D430CDEDCEFB}"/>
          </ac:grpSpMkLst>
        </pc:grpChg>
        <pc:grpChg chg="add del mod">
          <ac:chgData name="Akanksha Arora" userId="77c5b3fc-6d05-42dc-872d-81a4e7171fba" providerId="ADAL" clId="{C16779AD-40D9-FB41-8F71-A0C437CED786}" dt="2023-04-01T19:22:05.550" v="727" actId="478"/>
          <ac:grpSpMkLst>
            <pc:docMk/>
            <pc:sldMk cId="4054386818" sldId="260"/>
            <ac:grpSpMk id="74" creationId="{D3E34558-7E42-B061-4CF9-00D6D015DEC2}"/>
          </ac:grpSpMkLst>
        </pc:grp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10" creationId="{A4891E5B-1237-C519-BEFB-1CDCEF878E58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17" creationId="{10F0A42E-7498-5EC2-5583-AEF15E71F71D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21" creationId="{5E8356BC-1E51-246A-2ADD-F548D258AA94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24" creationId="{D84185B4-5EEC-2127-F767-8C7F57243EA2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27" creationId="{32922E4A-AEE8-9611-20D2-51F283527959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30" creationId="{BC8DB1A1-05F6-E683-1641-2EC8F953AD4F}"/>
          </ac:cxnSpMkLst>
        </pc:cxnChg>
        <pc:cxnChg chg="mod">
          <ac:chgData name="Akanksha Arora" userId="77c5b3fc-6d05-42dc-872d-81a4e7171fba" providerId="ADAL" clId="{C16779AD-40D9-FB41-8F71-A0C437CED786}" dt="2023-04-01T19:12:32.426" v="475"/>
          <ac:cxnSpMkLst>
            <pc:docMk/>
            <pc:sldMk cId="4054386818" sldId="260"/>
            <ac:cxnSpMk id="33" creationId="{1F617C1E-96D0-A179-F87B-10BFABAA6FDA}"/>
          </ac:cxnSpMkLst>
        </pc:cxnChg>
        <pc:cxnChg chg="add mod">
          <ac:chgData name="Akanksha Arora" userId="77c5b3fc-6d05-42dc-872d-81a4e7171fba" providerId="ADAL" clId="{C16779AD-40D9-FB41-8F71-A0C437CED786}" dt="2023-04-01T19:17:51.527" v="566"/>
          <ac:cxnSpMkLst>
            <pc:docMk/>
            <pc:sldMk cId="4054386818" sldId="260"/>
            <ac:cxnSpMk id="52" creationId="{07BBB2D4-8A83-867A-73D3-E3CBA77E6FB3}"/>
          </ac:cxnSpMkLst>
        </pc:cxnChg>
        <pc:cxnChg chg="mod">
          <ac:chgData name="Akanksha Arora" userId="77c5b3fc-6d05-42dc-872d-81a4e7171fba" providerId="ADAL" clId="{C16779AD-40D9-FB41-8F71-A0C437CED786}" dt="2023-04-01T19:19:02.857" v="607"/>
          <ac:cxnSpMkLst>
            <pc:docMk/>
            <pc:sldMk cId="4054386818" sldId="260"/>
            <ac:cxnSpMk id="54" creationId="{F44822A7-1570-0605-16D4-A6E0DDEC0025}"/>
          </ac:cxnSpMkLst>
        </pc:cxnChg>
        <pc:cxnChg chg="mod">
          <ac:chgData name="Akanksha Arora" userId="77c5b3fc-6d05-42dc-872d-81a4e7171fba" providerId="ADAL" clId="{C16779AD-40D9-FB41-8F71-A0C437CED786}" dt="2023-04-01T19:19:02.857" v="607"/>
          <ac:cxnSpMkLst>
            <pc:docMk/>
            <pc:sldMk cId="4054386818" sldId="260"/>
            <ac:cxnSpMk id="60" creationId="{D618377A-62DA-0D20-80AB-46816F586B47}"/>
          </ac:cxnSpMkLst>
        </pc:cxnChg>
        <pc:cxnChg chg="mod">
          <ac:chgData name="Akanksha Arora" userId="77c5b3fc-6d05-42dc-872d-81a4e7171fba" providerId="ADAL" clId="{C16779AD-40D9-FB41-8F71-A0C437CED786}" dt="2023-04-01T19:19:02.857" v="607"/>
          <ac:cxnSpMkLst>
            <pc:docMk/>
            <pc:sldMk cId="4054386818" sldId="260"/>
            <ac:cxnSpMk id="63" creationId="{AB1CEC08-8832-E6A2-1857-3CE6D43CB023}"/>
          </ac:cxnSpMkLst>
        </pc:cxnChg>
        <pc:cxnChg chg="mod">
          <ac:chgData name="Akanksha Arora" userId="77c5b3fc-6d05-42dc-872d-81a4e7171fba" providerId="ADAL" clId="{C16779AD-40D9-FB41-8F71-A0C437CED786}" dt="2023-04-01T19:19:02.857" v="607"/>
          <ac:cxnSpMkLst>
            <pc:docMk/>
            <pc:sldMk cId="4054386818" sldId="260"/>
            <ac:cxnSpMk id="66" creationId="{00762190-DA88-BB70-4D18-28676EFF7B5E}"/>
          </ac:cxnSpMkLst>
        </pc:cxnChg>
        <pc:cxnChg chg="mod">
          <ac:chgData name="Akanksha Arora" userId="77c5b3fc-6d05-42dc-872d-81a4e7171fba" providerId="ADAL" clId="{C16779AD-40D9-FB41-8F71-A0C437CED786}" dt="2023-04-01T19:21:58.205" v="723" actId="478"/>
          <ac:cxnSpMkLst>
            <pc:docMk/>
            <pc:sldMk cId="4054386818" sldId="260"/>
            <ac:cxnSpMk id="69" creationId="{87AF201B-FFA9-B3E5-C555-582CF91DAABF}"/>
          </ac:cxnSpMkLst>
        </pc:cxnChg>
        <pc:cxnChg chg="mod">
          <ac:chgData name="Akanksha Arora" userId="77c5b3fc-6d05-42dc-872d-81a4e7171fba" providerId="ADAL" clId="{C16779AD-40D9-FB41-8F71-A0C437CED786}" dt="2023-04-01T19:22:02.033" v="725" actId="478"/>
          <ac:cxnSpMkLst>
            <pc:docMk/>
            <pc:sldMk cId="4054386818" sldId="260"/>
            <ac:cxnSpMk id="72" creationId="{94B60C59-8AB1-DCDD-4ED0-22EEFAE36162}"/>
          </ac:cxnSpMkLst>
        </pc:cxnChg>
        <pc:cxnChg chg="mod">
          <ac:chgData name="Akanksha Arora" userId="77c5b3fc-6d05-42dc-872d-81a4e7171fba" providerId="ADAL" clId="{C16779AD-40D9-FB41-8F71-A0C437CED786}" dt="2023-04-01T19:22:05.550" v="727" actId="478"/>
          <ac:cxnSpMkLst>
            <pc:docMk/>
            <pc:sldMk cId="4054386818" sldId="260"/>
            <ac:cxnSpMk id="75" creationId="{6516F086-7124-CF75-B673-AB81E93F30EE}"/>
          </ac:cxnSpMkLst>
        </pc:cxnChg>
      </pc:sldChg>
      <pc:sldChg chg="modSp del">
        <pc:chgData name="Akanksha Arora" userId="77c5b3fc-6d05-42dc-872d-81a4e7171fba" providerId="ADAL" clId="{C16779AD-40D9-FB41-8F71-A0C437CED786}" dt="2023-04-01T19:05:53.150" v="449" actId="2696"/>
        <pc:sldMkLst>
          <pc:docMk/>
          <pc:sldMk cId="4118239604" sldId="262"/>
        </pc:sldMkLst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4118239604" sldId="262"/>
            <ac:spMk id="2" creationId="{54F828BF-36FC-F6B3-7B39-EA2B9729F5F4}"/>
          </ac:spMkLst>
        </pc:spChg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4118239604" sldId="262"/>
            <ac:spMk id="3" creationId="{9602AA10-0B9E-E425-0426-2288F1EA26A3}"/>
          </ac:spMkLst>
        </pc:spChg>
      </pc:sldChg>
      <pc:sldChg chg="modSp del">
        <pc:chgData name="Akanksha Arora" userId="77c5b3fc-6d05-42dc-872d-81a4e7171fba" providerId="ADAL" clId="{C16779AD-40D9-FB41-8F71-A0C437CED786}" dt="2023-04-01T19:05:53.150" v="449" actId="2696"/>
        <pc:sldMkLst>
          <pc:docMk/>
          <pc:sldMk cId="1054077991" sldId="263"/>
        </pc:sldMkLst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1054077991" sldId="263"/>
            <ac:spMk id="2" creationId="{0260CD4A-B66D-2041-D0E4-D6BB37CE353D}"/>
          </ac:spMkLst>
        </pc:spChg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1054077991" sldId="263"/>
            <ac:spMk id="3" creationId="{63400843-7CF0-AF75-56D2-370B3A6C1343}"/>
          </ac:spMkLst>
        </pc:spChg>
      </pc:sldChg>
      <pc:sldChg chg="del">
        <pc:chgData name="Akanksha Arora" userId="77c5b3fc-6d05-42dc-872d-81a4e7171fba" providerId="ADAL" clId="{C16779AD-40D9-FB41-8F71-A0C437CED786}" dt="2023-04-01T20:30:39.593" v="1930" actId="2696"/>
        <pc:sldMkLst>
          <pc:docMk/>
          <pc:sldMk cId="379179656" sldId="265"/>
        </pc:sldMkLst>
      </pc:sldChg>
      <pc:sldChg chg="modSp del ord">
        <pc:chgData name="Akanksha Arora" userId="77c5b3fc-6d05-42dc-872d-81a4e7171fba" providerId="ADAL" clId="{C16779AD-40D9-FB41-8F71-A0C437CED786}" dt="2023-04-01T21:48:48.604" v="3097" actId="2696"/>
        <pc:sldMkLst>
          <pc:docMk/>
          <pc:sldMk cId="4026954809" sldId="268"/>
        </pc:sldMkLst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4026954809" sldId="268"/>
            <ac:spMk id="2" creationId="{2334CC75-D6FD-E3F4-F881-958242891B96}"/>
          </ac:spMkLst>
        </pc:spChg>
        <pc:spChg chg="mod">
          <ac:chgData name="Akanksha Arora" userId="77c5b3fc-6d05-42dc-872d-81a4e7171fba" providerId="ADAL" clId="{C16779AD-40D9-FB41-8F71-A0C437CED786}" dt="2023-04-01T18:56:01.835" v="301"/>
          <ac:spMkLst>
            <pc:docMk/>
            <pc:sldMk cId="4026954809" sldId="268"/>
            <ac:spMk id="3" creationId="{EED09766-4C74-AC67-91E9-956CDEFB5512}"/>
          </ac:spMkLst>
        </pc:spChg>
      </pc:sldChg>
      <pc:sldChg chg="modSp del mod modShow">
        <pc:chgData name="Akanksha Arora" userId="77c5b3fc-6d05-42dc-872d-81a4e7171fba" providerId="ADAL" clId="{C16779AD-40D9-FB41-8F71-A0C437CED786}" dt="2023-04-01T22:01:43.187" v="3176" actId="2696"/>
        <pc:sldMkLst>
          <pc:docMk/>
          <pc:sldMk cId="903523100" sldId="273"/>
        </pc:sldMkLst>
        <pc:spChg chg="mod">
          <ac:chgData name="Akanksha Arora" userId="77c5b3fc-6d05-42dc-872d-81a4e7171fba" providerId="ADAL" clId="{C16779AD-40D9-FB41-8F71-A0C437CED786}" dt="2023-04-01T18:55:29.789" v="298"/>
          <ac:spMkLst>
            <pc:docMk/>
            <pc:sldMk cId="903523100" sldId="273"/>
            <ac:spMk id="3" creationId="{20C88429-9FBD-068F-F7ED-DC5EFEC4D154}"/>
          </ac:spMkLst>
        </pc:spChg>
      </pc:sldChg>
      <pc:sldChg chg="modSp add del mod setBg">
        <pc:chgData name="Akanksha Arora" userId="77c5b3fc-6d05-42dc-872d-81a4e7171fba" providerId="ADAL" clId="{C16779AD-40D9-FB41-8F71-A0C437CED786}" dt="2023-04-01T19:08:02.158" v="459"/>
        <pc:sldMkLst>
          <pc:docMk/>
          <pc:sldMk cId="1011261219" sldId="274"/>
        </pc:sldMkLst>
        <pc:spChg chg="mod">
          <ac:chgData name="Akanksha Arora" userId="77c5b3fc-6d05-42dc-872d-81a4e7171fba" providerId="ADAL" clId="{C16779AD-40D9-FB41-8F71-A0C437CED786}" dt="2023-04-01T19:08:02.158" v="459"/>
          <ac:spMkLst>
            <pc:docMk/>
            <pc:sldMk cId="1011261219" sldId="274"/>
            <ac:spMk id="18" creationId="{00000000-0000-0000-0000-000000000000}"/>
          </ac:spMkLst>
        </pc:spChg>
      </pc:sldChg>
      <pc:sldChg chg="addSp delSp modSp add mod ord">
        <pc:chgData name="Akanksha Arora" userId="77c5b3fc-6d05-42dc-872d-81a4e7171fba" providerId="ADAL" clId="{C16779AD-40D9-FB41-8F71-A0C437CED786}" dt="2023-04-01T22:25:18.304" v="3979" actId="1036"/>
        <pc:sldMkLst>
          <pc:docMk/>
          <pc:sldMk cId="2662164740" sldId="274"/>
        </pc:sldMkLst>
        <pc:spChg chg="add del mod">
          <ac:chgData name="Akanksha Arora" userId="77c5b3fc-6d05-42dc-872d-81a4e7171fba" providerId="ADAL" clId="{C16779AD-40D9-FB41-8F71-A0C437CED786}" dt="2023-04-01T19:08:13.140" v="462" actId="478"/>
          <ac:spMkLst>
            <pc:docMk/>
            <pc:sldMk cId="2662164740" sldId="274"/>
            <ac:spMk id="4" creationId="{07E0ED36-C518-D668-B220-06AE4E19F28C}"/>
          </ac:spMkLst>
        </pc:spChg>
        <pc:spChg chg="add del mod">
          <ac:chgData name="Akanksha Arora" userId="77c5b3fc-6d05-42dc-872d-81a4e7171fba" providerId="ADAL" clId="{C16779AD-40D9-FB41-8F71-A0C437CED786}" dt="2023-04-01T19:08:17.898" v="464" actId="478"/>
          <ac:spMkLst>
            <pc:docMk/>
            <pc:sldMk cId="2662164740" sldId="274"/>
            <ac:spMk id="6" creationId="{23D1AF66-1316-16C1-C714-F06456B67E4F}"/>
          </ac:spMkLst>
        </pc:spChg>
        <pc:spChg chg="del">
          <ac:chgData name="Akanksha Arora" userId="77c5b3fc-6d05-42dc-872d-81a4e7171fba" providerId="ADAL" clId="{C16779AD-40D9-FB41-8F71-A0C437CED786}" dt="2023-04-01T19:08:15.232" v="463" actId="478"/>
          <ac:spMkLst>
            <pc:docMk/>
            <pc:sldMk cId="2662164740" sldId="274"/>
            <ac:spMk id="7" creationId="{36353DD8-5C6F-461C-D240-2A4AB5AF3BDA}"/>
          </ac:spMkLst>
        </pc:spChg>
        <pc:spChg chg="add mod">
          <ac:chgData name="Akanksha Arora" userId="77c5b3fc-6d05-42dc-872d-81a4e7171fba" providerId="ADAL" clId="{C16779AD-40D9-FB41-8F71-A0C437CED786}" dt="2023-04-01T19:48:31.969" v="1355" actId="20577"/>
          <ac:spMkLst>
            <pc:docMk/>
            <pc:sldMk cId="2662164740" sldId="274"/>
            <ac:spMk id="8" creationId="{D3A424DE-7641-FB37-EDF2-A0ED5A62EDA7}"/>
          </ac:spMkLst>
        </pc:spChg>
        <pc:spChg chg="add mod">
          <ac:chgData name="Akanksha Arora" userId="77c5b3fc-6d05-42dc-872d-81a4e7171fba" providerId="ADAL" clId="{C16779AD-40D9-FB41-8F71-A0C437CED786}" dt="2023-04-01T22:20:20.341" v="3703" actId="554"/>
          <ac:spMkLst>
            <pc:docMk/>
            <pc:sldMk cId="2662164740" sldId="274"/>
            <ac:spMk id="9" creationId="{A91CD0C5-3EB5-A926-0805-9013A4A6E3D4}"/>
          </ac:spMkLst>
        </pc:spChg>
        <pc:spChg chg="add mod">
          <ac:chgData name="Akanksha Arora" userId="77c5b3fc-6d05-42dc-872d-81a4e7171fba" providerId="ADAL" clId="{C16779AD-40D9-FB41-8F71-A0C437CED786}" dt="2023-04-01T22:25:18.304" v="3979" actId="1036"/>
          <ac:spMkLst>
            <pc:docMk/>
            <pc:sldMk cId="2662164740" sldId="274"/>
            <ac:spMk id="10" creationId="{21D18C71-758B-0A6F-9DC5-DB31707CD85B}"/>
          </ac:spMkLst>
        </pc:spChg>
        <pc:spChg chg="add mod">
          <ac:chgData name="Akanksha Arora" userId="77c5b3fc-6d05-42dc-872d-81a4e7171fba" providerId="ADAL" clId="{C16779AD-40D9-FB41-8F71-A0C437CED786}" dt="2023-04-01T22:19:06.364" v="3612" actId="465"/>
          <ac:spMkLst>
            <pc:docMk/>
            <pc:sldMk cId="2662164740" sldId="274"/>
            <ac:spMk id="11" creationId="{90A9B0D3-FBBA-6249-682D-60ADF9BD3FD6}"/>
          </ac:spMkLst>
        </pc:spChg>
        <pc:spChg chg="add del mod">
          <ac:chgData name="Akanksha Arora" userId="77c5b3fc-6d05-42dc-872d-81a4e7171fba" providerId="ADAL" clId="{C16779AD-40D9-FB41-8F71-A0C437CED786}" dt="2023-04-01T22:17:07.210" v="3531" actId="478"/>
          <ac:spMkLst>
            <pc:docMk/>
            <pc:sldMk cId="2662164740" sldId="274"/>
            <ac:spMk id="12" creationId="{763AC2A4-8298-DC44-74B2-DFBEE76023E4}"/>
          </ac:spMkLst>
        </pc:spChg>
        <pc:spChg chg="add del mod">
          <ac:chgData name="Akanksha Arora" userId="77c5b3fc-6d05-42dc-872d-81a4e7171fba" providerId="ADAL" clId="{C16779AD-40D9-FB41-8F71-A0C437CED786}" dt="2023-04-01T22:17:07.210" v="3531" actId="478"/>
          <ac:spMkLst>
            <pc:docMk/>
            <pc:sldMk cId="2662164740" sldId="274"/>
            <ac:spMk id="13" creationId="{629AC8E4-FA56-094C-20DB-EA8536C397B5}"/>
          </ac:spMkLst>
        </pc:spChg>
        <pc:spChg chg="add del mod">
          <ac:chgData name="Akanksha Arora" userId="77c5b3fc-6d05-42dc-872d-81a4e7171fba" providerId="ADAL" clId="{C16779AD-40D9-FB41-8F71-A0C437CED786}" dt="2023-04-01T22:17:07.210" v="3531" actId="478"/>
          <ac:spMkLst>
            <pc:docMk/>
            <pc:sldMk cId="2662164740" sldId="274"/>
            <ac:spMk id="14" creationId="{78A6CB58-04EA-664A-EB83-1D69B323CC78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15" creationId="{B79B0C8C-D675-7EBD-728B-401254E929E9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16" creationId="{F5B9F6CF-2267-3689-2B5B-1DB829BF7905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17" creationId="{A3202DF1-B436-AC3A-E1D0-4823D97A5391}"/>
          </ac:spMkLst>
        </pc:spChg>
        <pc:spChg chg="del">
          <ac:chgData name="Akanksha Arora" userId="77c5b3fc-6d05-42dc-872d-81a4e7171fba" providerId="ADAL" clId="{C16779AD-40D9-FB41-8F71-A0C437CED786}" dt="2023-04-01T19:08:11.391" v="461" actId="478"/>
          <ac:spMkLst>
            <pc:docMk/>
            <pc:sldMk cId="2662164740" sldId="274"/>
            <ac:spMk id="18" creationId="{00000000-0000-0000-0000-000000000000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19" creationId="{F6162BD5-739F-DD41-0DBC-E05304D809FF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20" creationId="{3D0C4C4C-AE08-11B2-8736-6AC8F6856F66}"/>
          </ac:spMkLst>
        </pc:spChg>
        <pc:spChg chg="add del mod">
          <ac:chgData name="Akanksha Arora" userId="77c5b3fc-6d05-42dc-872d-81a4e7171fba" providerId="ADAL" clId="{C16779AD-40D9-FB41-8F71-A0C437CED786}" dt="2023-04-01T22:17:09.667" v="3532" actId="478"/>
          <ac:spMkLst>
            <pc:docMk/>
            <pc:sldMk cId="2662164740" sldId="274"/>
            <ac:spMk id="21" creationId="{7F7AE8E6-DE48-93CD-AC84-CD10DD2B5233}"/>
          </ac:spMkLst>
        </pc:spChg>
        <pc:spChg chg="add mod">
          <ac:chgData name="Akanksha Arora" userId="77c5b3fc-6d05-42dc-872d-81a4e7171fba" providerId="ADAL" clId="{C16779AD-40D9-FB41-8F71-A0C437CED786}" dt="2023-04-01T22:20:33.658" v="3706" actId="554"/>
          <ac:spMkLst>
            <pc:docMk/>
            <pc:sldMk cId="2662164740" sldId="274"/>
            <ac:spMk id="22" creationId="{B30AA4CC-CF9D-9040-896D-94F73A3D3AD6}"/>
          </ac:spMkLst>
        </pc:spChg>
        <pc:spChg chg="add del mod">
          <ac:chgData name="Akanksha Arora" userId="77c5b3fc-6d05-42dc-872d-81a4e7171fba" providerId="ADAL" clId="{C16779AD-40D9-FB41-8F71-A0C437CED786}" dt="2023-04-01T22:20:05.067" v="3700" actId="478"/>
          <ac:spMkLst>
            <pc:docMk/>
            <pc:sldMk cId="2662164740" sldId="274"/>
            <ac:spMk id="23" creationId="{67002381-9B3F-A573-F14E-D0F638A4BFD0}"/>
          </ac:spMkLst>
        </pc:spChg>
        <pc:spChg chg="add mod">
          <ac:chgData name="Akanksha Arora" userId="77c5b3fc-6d05-42dc-872d-81a4e7171fba" providerId="ADAL" clId="{C16779AD-40D9-FB41-8F71-A0C437CED786}" dt="2023-04-01T22:19:06.364" v="3612" actId="465"/>
          <ac:spMkLst>
            <pc:docMk/>
            <pc:sldMk cId="2662164740" sldId="274"/>
            <ac:spMk id="24" creationId="{489583B9-34ED-AFE0-9A24-7C28824D9D40}"/>
          </ac:spMkLst>
        </pc:spChg>
        <pc:spChg chg="add mod">
          <ac:chgData name="Akanksha Arora" userId="77c5b3fc-6d05-42dc-872d-81a4e7171fba" providerId="ADAL" clId="{C16779AD-40D9-FB41-8F71-A0C437CED786}" dt="2023-04-01T22:21:02.118" v="3711" actId="554"/>
          <ac:spMkLst>
            <pc:docMk/>
            <pc:sldMk cId="2662164740" sldId="274"/>
            <ac:spMk id="25" creationId="{806E6465-3C4D-B838-0800-CC33D8111A15}"/>
          </ac:spMkLst>
        </pc:spChg>
        <pc:spChg chg="add del mod">
          <ac:chgData name="Akanksha Arora" userId="77c5b3fc-6d05-42dc-872d-81a4e7171fba" providerId="ADAL" clId="{C16779AD-40D9-FB41-8F71-A0C437CED786}" dt="2023-04-01T22:20:08.793" v="3702" actId="478"/>
          <ac:spMkLst>
            <pc:docMk/>
            <pc:sldMk cId="2662164740" sldId="274"/>
            <ac:spMk id="26" creationId="{3EE8A12B-DEC3-C8B8-8E6E-E8BE6AD3372D}"/>
          </ac:spMkLst>
        </pc:spChg>
        <pc:spChg chg="add mod">
          <ac:chgData name="Akanksha Arora" userId="77c5b3fc-6d05-42dc-872d-81a4e7171fba" providerId="ADAL" clId="{C16779AD-40D9-FB41-8F71-A0C437CED786}" dt="2023-04-01T22:19:06.364" v="3612" actId="465"/>
          <ac:spMkLst>
            <pc:docMk/>
            <pc:sldMk cId="2662164740" sldId="274"/>
            <ac:spMk id="27" creationId="{DE071ACD-CEC8-0AF0-B7FA-ADC46FE603D6}"/>
          </ac:spMkLst>
        </pc:spChg>
        <pc:spChg chg="add mod">
          <ac:chgData name="Akanksha Arora" userId="77c5b3fc-6d05-42dc-872d-81a4e7171fba" providerId="ADAL" clId="{C16779AD-40D9-FB41-8F71-A0C437CED786}" dt="2023-04-01T22:21:18.495" v="3716" actId="554"/>
          <ac:spMkLst>
            <pc:docMk/>
            <pc:sldMk cId="2662164740" sldId="274"/>
            <ac:spMk id="28" creationId="{873724C4-F8C9-175F-8029-C34FEB425895}"/>
          </ac:spMkLst>
        </pc:spChg>
        <pc:spChg chg="add del mod">
          <ac:chgData name="Akanksha Arora" userId="77c5b3fc-6d05-42dc-872d-81a4e7171fba" providerId="ADAL" clId="{C16779AD-40D9-FB41-8F71-A0C437CED786}" dt="2023-04-01T22:21:06.536" v="3713" actId="478"/>
          <ac:spMkLst>
            <pc:docMk/>
            <pc:sldMk cId="2662164740" sldId="274"/>
            <ac:spMk id="29" creationId="{5F775FCA-5D78-2B8E-35E8-114DDB5A6136}"/>
          </ac:spMkLst>
        </pc:spChg>
        <pc:spChg chg="add mod">
          <ac:chgData name="Akanksha Arora" userId="77c5b3fc-6d05-42dc-872d-81a4e7171fba" providerId="ADAL" clId="{C16779AD-40D9-FB41-8F71-A0C437CED786}" dt="2023-04-01T22:19:06.364" v="3612" actId="465"/>
          <ac:spMkLst>
            <pc:docMk/>
            <pc:sldMk cId="2662164740" sldId="274"/>
            <ac:spMk id="30" creationId="{E7B47D6D-A1A0-C4D7-ACBB-CEBBB499D677}"/>
          </ac:spMkLst>
        </pc:spChg>
        <pc:spChg chg="add mod">
          <ac:chgData name="Akanksha Arora" userId="77c5b3fc-6d05-42dc-872d-81a4e7171fba" providerId="ADAL" clId="{C16779AD-40D9-FB41-8F71-A0C437CED786}" dt="2023-04-01T22:25:18.304" v="3979" actId="1036"/>
          <ac:spMkLst>
            <pc:docMk/>
            <pc:sldMk cId="2662164740" sldId="274"/>
            <ac:spMk id="31" creationId="{A01933F7-72AB-CCB2-4994-3364E886F4FF}"/>
          </ac:spMkLst>
        </pc:spChg>
        <pc:spChg chg="add del mod">
          <ac:chgData name="Akanksha Arora" userId="77c5b3fc-6d05-42dc-872d-81a4e7171fba" providerId="ADAL" clId="{C16779AD-40D9-FB41-8F71-A0C437CED786}" dt="2023-04-01T22:20:43.257" v="3708"/>
          <ac:spMkLst>
            <pc:docMk/>
            <pc:sldMk cId="2662164740" sldId="274"/>
            <ac:spMk id="32" creationId="{F7D2137E-DBCB-D41A-2A0A-1C06B7C17DFD}"/>
          </ac:spMkLst>
        </pc:spChg>
        <pc:spChg chg="add del mod">
          <ac:chgData name="Akanksha Arora" userId="77c5b3fc-6d05-42dc-872d-81a4e7171fba" providerId="ADAL" clId="{C16779AD-40D9-FB41-8F71-A0C437CED786}" dt="2023-04-01T22:20:43.257" v="3708"/>
          <ac:spMkLst>
            <pc:docMk/>
            <pc:sldMk cId="2662164740" sldId="274"/>
            <ac:spMk id="33" creationId="{62BD3637-2993-1DE0-5A5B-B21DB14CF3BA}"/>
          </ac:spMkLst>
        </pc:spChg>
        <pc:spChg chg="add del mod">
          <ac:chgData name="Akanksha Arora" userId="77c5b3fc-6d05-42dc-872d-81a4e7171fba" providerId="ADAL" clId="{C16779AD-40D9-FB41-8F71-A0C437CED786}" dt="2023-04-01T22:20:43.257" v="3708"/>
          <ac:spMkLst>
            <pc:docMk/>
            <pc:sldMk cId="2662164740" sldId="274"/>
            <ac:spMk id="34" creationId="{B028E230-8E0E-6D0D-A75C-BC500F9286CE}"/>
          </ac:spMkLst>
        </pc:spChg>
        <pc:spChg chg="add mod">
          <ac:chgData name="Akanksha Arora" userId="77c5b3fc-6d05-42dc-872d-81a4e7171fba" providerId="ADAL" clId="{C16779AD-40D9-FB41-8F71-A0C437CED786}" dt="2023-04-01T22:25:18.304" v="3979" actId="1036"/>
          <ac:spMkLst>
            <pc:docMk/>
            <pc:sldMk cId="2662164740" sldId="274"/>
            <ac:spMk id="35" creationId="{5E5F5706-84CC-CF38-8A13-AB87598DE866}"/>
          </ac:spMkLst>
        </pc:spChg>
        <pc:spChg chg="add mod">
          <ac:chgData name="Akanksha Arora" userId="77c5b3fc-6d05-42dc-872d-81a4e7171fba" providerId="ADAL" clId="{C16779AD-40D9-FB41-8F71-A0C437CED786}" dt="2023-04-01T22:25:18.304" v="3979" actId="1036"/>
          <ac:spMkLst>
            <pc:docMk/>
            <pc:sldMk cId="2662164740" sldId="274"/>
            <ac:spMk id="36" creationId="{D2C796D2-12C6-5276-DAA9-248E2EA19688}"/>
          </ac:spMkLst>
        </pc:spChg>
      </pc:sldChg>
      <pc:sldChg chg="addSp delSp modSp add mod setBg modClrScheme chgLayout">
        <pc:chgData name="Akanksha Arora" userId="77c5b3fc-6d05-42dc-872d-81a4e7171fba" providerId="ADAL" clId="{C16779AD-40D9-FB41-8F71-A0C437CED786}" dt="2023-04-01T19:32:43.429" v="978" actId="11529"/>
        <pc:sldMkLst>
          <pc:docMk/>
          <pc:sldMk cId="4146216630" sldId="275"/>
        </pc:sldMkLst>
        <pc:spChg chg="ord">
          <ac:chgData name="Akanksha Arora" userId="77c5b3fc-6d05-42dc-872d-81a4e7171fba" providerId="ADAL" clId="{C16779AD-40D9-FB41-8F71-A0C437CED786}" dt="2023-04-01T19:24:55.459" v="792" actId="26606"/>
          <ac:spMkLst>
            <pc:docMk/>
            <pc:sldMk cId="4146216630" sldId="275"/>
            <ac:spMk id="2" creationId="{2088E8E1-443C-E8BB-EE88-3C458FAD32D9}"/>
          </ac:spMkLst>
        </pc:spChg>
        <pc:spChg chg="add del mod">
          <ac:chgData name="Akanksha Arora" userId="77c5b3fc-6d05-42dc-872d-81a4e7171fba" providerId="ADAL" clId="{C16779AD-40D9-FB41-8F71-A0C437CED786}" dt="2023-04-01T19:23:56.146" v="789" actId="478"/>
          <ac:spMkLst>
            <pc:docMk/>
            <pc:sldMk cId="4146216630" sldId="275"/>
            <ac:spMk id="4" creationId="{297AF81D-6B23-3E51-680B-0AF77AD89442}"/>
          </ac:spMkLst>
        </pc:spChg>
        <pc:spChg chg="del">
          <ac:chgData name="Akanksha Arora" userId="77c5b3fc-6d05-42dc-872d-81a4e7171fba" providerId="ADAL" clId="{C16779AD-40D9-FB41-8F71-A0C437CED786}" dt="2023-04-01T19:23:51.721" v="788" actId="478"/>
          <ac:spMkLst>
            <pc:docMk/>
            <pc:sldMk cId="4146216630" sldId="275"/>
            <ac:spMk id="7" creationId="{36353DD8-5C6F-461C-D240-2A4AB5AF3BDA}"/>
          </ac:spMkLst>
        </pc:spChg>
        <pc:spChg chg="add del mod">
          <ac:chgData name="Akanksha Arora" userId="77c5b3fc-6d05-42dc-872d-81a4e7171fba" providerId="ADAL" clId="{C16779AD-40D9-FB41-8F71-A0C437CED786}" dt="2023-04-01T19:25:36.554" v="802" actId="478"/>
          <ac:spMkLst>
            <pc:docMk/>
            <pc:sldMk cId="4146216630" sldId="275"/>
            <ac:spMk id="8" creationId="{BD79E704-88C5-22FB-7926-49BF85875F82}"/>
          </ac:spMkLst>
        </pc:spChg>
        <pc:spChg chg="add mod">
          <ac:chgData name="Akanksha Arora" userId="77c5b3fc-6d05-42dc-872d-81a4e7171fba" providerId="ADAL" clId="{C16779AD-40D9-FB41-8F71-A0C437CED786}" dt="2023-04-01T19:25:56.307" v="814" actId="20577"/>
          <ac:spMkLst>
            <pc:docMk/>
            <pc:sldMk cId="4146216630" sldId="275"/>
            <ac:spMk id="9" creationId="{E1EF01A4-6CAA-7CA3-21DB-0AF3686FF653}"/>
          </ac:spMkLst>
        </pc:spChg>
        <pc:spChg chg="add mod">
          <ac:chgData name="Akanksha Arora" userId="77c5b3fc-6d05-42dc-872d-81a4e7171fba" providerId="ADAL" clId="{C16779AD-40D9-FB41-8F71-A0C437CED786}" dt="2023-04-01T19:29:06.795" v="916" actId="1076"/>
          <ac:spMkLst>
            <pc:docMk/>
            <pc:sldMk cId="4146216630" sldId="275"/>
            <ac:spMk id="10" creationId="{1195FC12-DFF2-B800-DB1D-6DE925D39FD5}"/>
          </ac:spMkLst>
        </pc:spChg>
        <pc:spChg chg="add mod">
          <ac:chgData name="Akanksha Arora" userId="77c5b3fc-6d05-42dc-872d-81a4e7171fba" providerId="ADAL" clId="{C16779AD-40D9-FB41-8F71-A0C437CED786}" dt="2023-04-01T19:29:03.879" v="915" actId="1076"/>
          <ac:spMkLst>
            <pc:docMk/>
            <pc:sldMk cId="4146216630" sldId="275"/>
            <ac:spMk id="11" creationId="{1F225196-C9BC-44F1-2B64-55F8E49E0266}"/>
          </ac:spMkLst>
        </pc:spChg>
        <pc:spChg chg="add mod">
          <ac:chgData name="Akanksha Arora" userId="77c5b3fc-6d05-42dc-872d-81a4e7171fba" providerId="ADAL" clId="{C16779AD-40D9-FB41-8F71-A0C437CED786}" dt="2023-04-01T19:29:00.945" v="914" actId="1076"/>
          <ac:spMkLst>
            <pc:docMk/>
            <pc:sldMk cId="4146216630" sldId="275"/>
            <ac:spMk id="12" creationId="{C148F881-8248-7BC5-924C-AC8D4A522C1B}"/>
          </ac:spMkLst>
        </pc:spChg>
        <pc:spChg chg="add mod">
          <ac:chgData name="Akanksha Arora" userId="77c5b3fc-6d05-42dc-872d-81a4e7171fba" providerId="ADAL" clId="{C16779AD-40D9-FB41-8F71-A0C437CED786}" dt="2023-04-01T19:28:57.912" v="913" actId="1076"/>
          <ac:spMkLst>
            <pc:docMk/>
            <pc:sldMk cId="4146216630" sldId="275"/>
            <ac:spMk id="13" creationId="{4D44E990-F96B-2A67-224A-9A39196832FF}"/>
          </ac:spMkLst>
        </pc:spChg>
        <pc:spChg chg="add mod">
          <ac:chgData name="Akanksha Arora" userId="77c5b3fc-6d05-42dc-872d-81a4e7171fba" providerId="ADAL" clId="{C16779AD-40D9-FB41-8F71-A0C437CED786}" dt="2023-04-01T19:31:51.370" v="968" actId="20577"/>
          <ac:spMkLst>
            <pc:docMk/>
            <pc:sldMk cId="4146216630" sldId="275"/>
            <ac:spMk id="14" creationId="{3FDBE5F5-293B-E455-8A60-D2E966B3171F}"/>
          </ac:spMkLst>
        </pc:spChg>
        <pc:spChg chg="add mod">
          <ac:chgData name="Akanksha Arora" userId="77c5b3fc-6d05-42dc-872d-81a4e7171fba" providerId="ADAL" clId="{C16779AD-40D9-FB41-8F71-A0C437CED786}" dt="2023-04-01T19:29:19.146" v="920" actId="1076"/>
          <ac:spMkLst>
            <pc:docMk/>
            <pc:sldMk cId="4146216630" sldId="275"/>
            <ac:spMk id="15" creationId="{E6E9327E-B43D-7E7E-F3E8-D1B1C97144CA}"/>
          </ac:spMkLst>
        </pc:spChg>
        <pc:spChg chg="add mod">
          <ac:chgData name="Akanksha Arora" userId="77c5b3fc-6d05-42dc-872d-81a4e7171fba" providerId="ADAL" clId="{C16779AD-40D9-FB41-8F71-A0C437CED786}" dt="2023-04-01T19:29:16.463" v="919" actId="1076"/>
          <ac:spMkLst>
            <pc:docMk/>
            <pc:sldMk cId="4146216630" sldId="275"/>
            <ac:spMk id="16" creationId="{A299F008-0231-87E4-9B93-09F0D115797E}"/>
          </ac:spMkLst>
        </pc:spChg>
        <pc:spChg chg="add mod">
          <ac:chgData name="Akanksha Arora" userId="77c5b3fc-6d05-42dc-872d-81a4e7171fba" providerId="ADAL" clId="{C16779AD-40D9-FB41-8F71-A0C437CED786}" dt="2023-04-01T19:29:13.545" v="918" actId="1076"/>
          <ac:spMkLst>
            <pc:docMk/>
            <pc:sldMk cId="4146216630" sldId="275"/>
            <ac:spMk id="17" creationId="{58057716-7D2E-F102-F734-E0E6F58A3795}"/>
          </ac:spMkLst>
        </pc:spChg>
        <pc:spChg chg="del mod">
          <ac:chgData name="Akanksha Arora" userId="77c5b3fc-6d05-42dc-872d-81a4e7171fba" providerId="ADAL" clId="{C16779AD-40D9-FB41-8F71-A0C437CED786}" dt="2023-04-01T19:25:34.841" v="801" actId="478"/>
          <ac:spMkLst>
            <pc:docMk/>
            <pc:sldMk cId="4146216630" sldId="275"/>
            <ac:spMk id="18" creationId="{00000000-0000-0000-0000-000000000000}"/>
          </ac:spMkLst>
        </pc:spChg>
        <pc:spChg chg="add mod">
          <ac:chgData name="Akanksha Arora" userId="77c5b3fc-6d05-42dc-872d-81a4e7171fba" providerId="ADAL" clId="{C16779AD-40D9-FB41-8F71-A0C437CED786}" dt="2023-04-01T19:29:11.049" v="917" actId="1076"/>
          <ac:spMkLst>
            <pc:docMk/>
            <pc:sldMk cId="4146216630" sldId="275"/>
            <ac:spMk id="19" creationId="{A8737CCB-D1C4-8ABF-4140-0A2EA415D8A2}"/>
          </ac:spMkLst>
        </pc:spChg>
        <pc:spChg chg="add mod">
          <ac:chgData name="Akanksha Arora" userId="77c5b3fc-6d05-42dc-872d-81a4e7171fba" providerId="ADAL" clId="{C16779AD-40D9-FB41-8F71-A0C437CED786}" dt="2023-04-01T19:28:40.019" v="911" actId="20577"/>
          <ac:spMkLst>
            <pc:docMk/>
            <pc:sldMk cId="4146216630" sldId="275"/>
            <ac:spMk id="20" creationId="{55AAB8EF-72BC-B724-DD92-6BF7D5B69FB5}"/>
          </ac:spMkLst>
        </pc:spChg>
        <pc:spChg chg="add mod">
          <ac:chgData name="Akanksha Arora" userId="77c5b3fc-6d05-42dc-872d-81a4e7171fba" providerId="ADAL" clId="{C16779AD-40D9-FB41-8F71-A0C437CED786}" dt="2023-04-01T19:29:32.031" v="929" actId="1076"/>
          <ac:spMkLst>
            <pc:docMk/>
            <pc:sldMk cId="4146216630" sldId="275"/>
            <ac:spMk id="21" creationId="{1ACC836D-D1FB-9969-BB77-B114E543A0F6}"/>
          </ac:spMkLst>
        </pc:spChg>
        <pc:spChg chg="add mod">
          <ac:chgData name="Akanksha Arora" userId="77c5b3fc-6d05-42dc-872d-81a4e7171fba" providerId="ADAL" clId="{C16779AD-40D9-FB41-8F71-A0C437CED786}" dt="2023-04-01T19:31:38.045" v="965" actId="14100"/>
          <ac:spMkLst>
            <pc:docMk/>
            <pc:sldMk cId="4146216630" sldId="275"/>
            <ac:spMk id="22" creationId="{6ADDF5DD-7D33-22EB-27D3-E224DEFD8737}"/>
          </ac:spMkLst>
        </pc:spChg>
        <pc:spChg chg="add mod">
          <ac:chgData name="Akanksha Arora" userId="77c5b3fc-6d05-42dc-872d-81a4e7171fba" providerId="ADAL" clId="{C16779AD-40D9-FB41-8F71-A0C437CED786}" dt="2023-04-01T19:30:21.673" v="951" actId="14861"/>
          <ac:spMkLst>
            <pc:docMk/>
            <pc:sldMk cId="4146216630" sldId="275"/>
            <ac:spMk id="23" creationId="{106308BE-A15D-EFB0-BEB2-8117B3A08FBB}"/>
          </ac:spMkLst>
        </pc:spChg>
        <pc:spChg chg="add del mod">
          <ac:chgData name="Akanksha Arora" userId="77c5b3fc-6d05-42dc-872d-81a4e7171fba" providerId="ADAL" clId="{C16779AD-40D9-FB41-8F71-A0C437CED786}" dt="2023-04-01T19:32:43.429" v="978" actId="11529"/>
          <ac:spMkLst>
            <pc:docMk/>
            <pc:sldMk cId="4146216630" sldId="275"/>
            <ac:spMk id="31" creationId="{69C064F9-008A-2FDB-8A96-FD4F6B8232D8}"/>
          </ac:spMkLst>
        </pc:spChg>
        <pc:spChg chg="add del mod">
          <ac:chgData name="Akanksha Arora" userId="77c5b3fc-6d05-42dc-872d-81a4e7171fba" providerId="ADAL" clId="{C16779AD-40D9-FB41-8F71-A0C437CED786}" dt="2023-04-01T19:32:41.362" v="975"/>
          <ac:spMkLst>
            <pc:docMk/>
            <pc:sldMk cId="4146216630" sldId="275"/>
            <ac:spMk id="32" creationId="{4266F670-7617-06D2-BB6E-1D6E6AC77313}"/>
          </ac:spMkLst>
        </pc:spChg>
        <pc:picChg chg="add mod modCrop">
          <ac:chgData name="Akanksha Arora" userId="77c5b3fc-6d05-42dc-872d-81a4e7171fba" providerId="ADAL" clId="{C16779AD-40D9-FB41-8F71-A0C437CED786}" dt="2023-04-01T19:28:49.395" v="912" actId="14100"/>
          <ac:picMkLst>
            <pc:docMk/>
            <pc:sldMk cId="4146216630" sldId="275"/>
            <ac:picMk id="5" creationId="{841FCB95-63C4-AFFA-4071-0384F2A2FBF5}"/>
          </ac:picMkLst>
        </pc:picChg>
        <pc:cxnChg chg="add mod">
          <ac:chgData name="Akanksha Arora" userId="77c5b3fc-6d05-42dc-872d-81a4e7171fba" providerId="ADAL" clId="{C16779AD-40D9-FB41-8F71-A0C437CED786}" dt="2023-04-01T19:31:43.880" v="966" actId="14100"/>
          <ac:cxnSpMkLst>
            <pc:docMk/>
            <pc:sldMk cId="4146216630" sldId="275"/>
            <ac:cxnSpMk id="25" creationId="{95FB540B-2D2E-7DD1-A892-FDB10DEE5BD5}"/>
          </ac:cxnSpMkLst>
        </pc:cxnChg>
        <pc:cxnChg chg="add mod">
          <ac:chgData name="Akanksha Arora" userId="77c5b3fc-6d05-42dc-872d-81a4e7171fba" providerId="ADAL" clId="{C16779AD-40D9-FB41-8F71-A0C437CED786}" dt="2023-04-01T19:31:23.027" v="962" actId="14100"/>
          <ac:cxnSpMkLst>
            <pc:docMk/>
            <pc:sldMk cId="4146216630" sldId="275"/>
            <ac:cxnSpMk id="26" creationId="{D993EB0A-4FA3-E707-0C51-F4BF6D9DF101}"/>
          </ac:cxnSpMkLst>
        </pc:cxnChg>
      </pc:sldChg>
      <pc:sldChg chg="addSp delSp modSp add mod setBg">
        <pc:chgData name="Akanksha Arora" userId="77c5b3fc-6d05-42dc-872d-81a4e7171fba" providerId="ADAL" clId="{C16779AD-40D9-FB41-8F71-A0C437CED786}" dt="2023-04-01T22:16:50.212" v="3529" actId="207"/>
        <pc:sldMkLst>
          <pc:docMk/>
          <pc:sldMk cId="35060419" sldId="276"/>
        </pc:sldMkLst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2" creationId="{2088E8E1-443C-E8BB-EE88-3C458FAD32D9}"/>
          </ac:spMkLst>
        </pc:spChg>
        <pc:spChg chg="add del mod">
          <ac:chgData name="Akanksha Arora" userId="77c5b3fc-6d05-42dc-872d-81a4e7171fba" providerId="ADAL" clId="{C16779AD-40D9-FB41-8F71-A0C437CED786}" dt="2023-04-01T19:38:01.742" v="1100" actId="478"/>
          <ac:spMkLst>
            <pc:docMk/>
            <pc:sldMk cId="35060419" sldId="276"/>
            <ac:spMk id="4" creationId="{05EA1D39-E962-E1F8-7D5B-A7001F35DA35}"/>
          </ac:spMkLst>
        </pc:spChg>
        <pc:spChg chg="add mod">
          <ac:chgData name="Akanksha Arora" userId="77c5b3fc-6d05-42dc-872d-81a4e7171fba" providerId="ADAL" clId="{C16779AD-40D9-FB41-8F71-A0C437CED786}" dt="2023-04-01T22:08:56.683" v="3314" actId="114"/>
          <ac:spMkLst>
            <pc:docMk/>
            <pc:sldMk cId="35060419" sldId="276"/>
            <ac:spMk id="5" creationId="{41F6DB0B-0F61-7C68-3F09-09A1D57A6DE3}"/>
          </ac:spMkLst>
        </pc:spChg>
        <pc:spChg chg="add del mod">
          <ac:chgData name="Akanksha Arora" userId="77c5b3fc-6d05-42dc-872d-81a4e7171fba" providerId="ADAL" clId="{C16779AD-40D9-FB41-8F71-A0C437CED786}" dt="2023-04-01T19:42:11.977" v="1161" actId="478"/>
          <ac:spMkLst>
            <pc:docMk/>
            <pc:sldMk cId="35060419" sldId="276"/>
            <ac:spMk id="6" creationId="{E32F1A97-1954-397F-55D1-DCF0C9C30373}"/>
          </ac:spMkLst>
        </pc:spChg>
        <pc:spChg chg="add del mod">
          <ac:chgData name="Akanksha Arora" userId="77c5b3fc-6d05-42dc-872d-81a4e7171fba" providerId="ADAL" clId="{C16779AD-40D9-FB41-8F71-A0C437CED786}" dt="2023-04-01T19:42:10.704" v="1160" actId="478"/>
          <ac:spMkLst>
            <pc:docMk/>
            <pc:sldMk cId="35060419" sldId="276"/>
            <ac:spMk id="7" creationId="{35FCCE59-D521-7354-8B41-1451250B630D}"/>
          </ac:spMkLst>
        </pc:spChg>
        <pc:spChg chg="del">
          <ac:chgData name="Akanksha Arora" userId="77c5b3fc-6d05-42dc-872d-81a4e7171fba" providerId="ADAL" clId="{C16779AD-40D9-FB41-8F71-A0C437CED786}" dt="2023-04-01T19:36:03.371" v="999" actId="478"/>
          <ac:spMkLst>
            <pc:docMk/>
            <pc:sldMk cId="35060419" sldId="276"/>
            <ac:spMk id="8" creationId="{D3A424DE-7641-FB37-EDF2-A0ED5A62EDA7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9" creationId="{A91CD0C5-3EB5-A926-0805-9013A4A6E3D4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0" creationId="{21D18C71-758B-0A6F-9DC5-DB31707CD85B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1" creationId="{90A9B0D3-FBBA-6249-682D-60ADF9BD3FD6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2" creationId="{763AC2A4-8298-DC44-74B2-DFBEE76023E4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3" creationId="{629AC8E4-FA56-094C-20DB-EA8536C397B5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4" creationId="{78A6CB58-04EA-664A-EB83-1D69B323CC78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5" creationId="{B79B0C8C-D675-7EBD-728B-401254E929E9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6" creationId="{F5B9F6CF-2267-3689-2B5B-1DB829BF7905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7" creationId="{A3202DF1-B436-AC3A-E1D0-4823D97A5391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19" creationId="{F6162BD5-739F-DD41-0DBC-E05304D809FF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20" creationId="{3D0C4C4C-AE08-11B2-8736-6AC8F6856F66}"/>
          </ac:spMkLst>
        </pc:spChg>
        <pc:spChg chg="del">
          <ac:chgData name="Akanksha Arora" userId="77c5b3fc-6d05-42dc-872d-81a4e7171fba" providerId="ADAL" clId="{C16779AD-40D9-FB41-8F71-A0C437CED786}" dt="2023-04-01T19:35:03.269" v="997" actId="478"/>
          <ac:spMkLst>
            <pc:docMk/>
            <pc:sldMk cId="35060419" sldId="276"/>
            <ac:spMk id="21" creationId="{7F7AE8E6-DE48-93CD-AC84-CD10DD2B5233}"/>
          </ac:spMkLst>
        </pc:spChg>
        <pc:spChg chg="add del mod">
          <ac:chgData name="Akanksha Arora" userId="77c5b3fc-6d05-42dc-872d-81a4e7171fba" providerId="ADAL" clId="{C16779AD-40D9-FB41-8F71-A0C437CED786}" dt="2023-04-01T19:42:09.579" v="1159" actId="478"/>
          <ac:spMkLst>
            <pc:docMk/>
            <pc:sldMk cId="35060419" sldId="276"/>
            <ac:spMk id="22" creationId="{5F3AB49B-6319-6C0A-D00A-AFF231E1827D}"/>
          </ac:spMkLst>
        </pc:spChg>
        <pc:spChg chg="add del mod">
          <ac:chgData name="Akanksha Arora" userId="77c5b3fc-6d05-42dc-872d-81a4e7171fba" providerId="ADAL" clId="{C16779AD-40D9-FB41-8F71-A0C437CED786}" dt="2023-04-01T19:42:08.499" v="1158" actId="478"/>
          <ac:spMkLst>
            <pc:docMk/>
            <pc:sldMk cId="35060419" sldId="276"/>
            <ac:spMk id="24" creationId="{542D7F24-E69E-0760-E212-04BB8111456F}"/>
          </ac:spMkLst>
        </pc:spChg>
        <pc:spChg chg="add mod">
          <ac:chgData name="Akanksha Arora" userId="77c5b3fc-6d05-42dc-872d-81a4e7171fba" providerId="ADAL" clId="{C16779AD-40D9-FB41-8F71-A0C437CED786}" dt="2023-04-01T22:04:24.875" v="3179" actId="21"/>
          <ac:spMkLst>
            <pc:docMk/>
            <pc:sldMk cId="35060419" sldId="276"/>
            <ac:spMk id="25" creationId="{E3FE94D0-DB29-BB12-51CB-AEB2CB6DB1C9}"/>
          </ac:spMkLst>
        </pc:spChg>
        <pc:spChg chg="add del mod">
          <ac:chgData name="Akanksha Arora" userId="77c5b3fc-6d05-42dc-872d-81a4e7171fba" providerId="ADAL" clId="{C16779AD-40D9-FB41-8F71-A0C437CED786}" dt="2023-04-01T19:39:38.612" v="1132" actId="478"/>
          <ac:spMkLst>
            <pc:docMk/>
            <pc:sldMk cId="35060419" sldId="276"/>
            <ac:spMk id="26" creationId="{FB8D0412-09AF-FFF2-6E21-95EE1F85BF6D}"/>
          </ac:spMkLst>
        </pc:spChg>
        <pc:spChg chg="add del mod">
          <ac:chgData name="Akanksha Arora" userId="77c5b3fc-6d05-42dc-872d-81a4e7171fba" providerId="ADAL" clId="{C16779AD-40D9-FB41-8F71-A0C437CED786}" dt="2023-04-01T19:37:44.852" v="1093" actId="478"/>
          <ac:spMkLst>
            <pc:docMk/>
            <pc:sldMk cId="35060419" sldId="276"/>
            <ac:spMk id="27" creationId="{06D66DA1-A63C-2945-859B-13FEEAD015D1}"/>
          </ac:spMkLst>
        </pc:spChg>
        <pc:spChg chg="add del mod">
          <ac:chgData name="Akanksha Arora" userId="77c5b3fc-6d05-42dc-872d-81a4e7171fba" providerId="ADAL" clId="{C16779AD-40D9-FB41-8F71-A0C437CED786}" dt="2023-04-01T19:37:48.045" v="1095" actId="478"/>
          <ac:spMkLst>
            <pc:docMk/>
            <pc:sldMk cId="35060419" sldId="276"/>
            <ac:spMk id="28" creationId="{46326811-13B1-5DE6-9CF5-BAFE62B2E56C}"/>
          </ac:spMkLst>
        </pc:spChg>
        <pc:spChg chg="add del mod">
          <ac:chgData name="Akanksha Arora" userId="77c5b3fc-6d05-42dc-872d-81a4e7171fba" providerId="ADAL" clId="{C16779AD-40D9-FB41-8F71-A0C437CED786}" dt="2023-04-01T19:38:00.300" v="1099" actId="478"/>
          <ac:spMkLst>
            <pc:docMk/>
            <pc:sldMk cId="35060419" sldId="276"/>
            <ac:spMk id="29" creationId="{8F569826-4BED-64F7-0D94-25FD6040C5B1}"/>
          </ac:spMkLst>
        </pc:spChg>
        <pc:spChg chg="add del mod">
          <ac:chgData name="Akanksha Arora" userId="77c5b3fc-6d05-42dc-872d-81a4e7171fba" providerId="ADAL" clId="{C16779AD-40D9-FB41-8F71-A0C437CED786}" dt="2023-04-01T19:39:35.109" v="1130" actId="478"/>
          <ac:spMkLst>
            <pc:docMk/>
            <pc:sldMk cId="35060419" sldId="276"/>
            <ac:spMk id="30" creationId="{2902E91A-1130-972A-1D5E-BE22800B70C1}"/>
          </ac:spMkLst>
        </pc:spChg>
        <pc:spChg chg="add del mod">
          <ac:chgData name="Akanksha Arora" userId="77c5b3fc-6d05-42dc-872d-81a4e7171fba" providerId="ADAL" clId="{C16779AD-40D9-FB41-8F71-A0C437CED786}" dt="2023-04-01T19:37:43.169" v="1092" actId="478"/>
          <ac:spMkLst>
            <pc:docMk/>
            <pc:sldMk cId="35060419" sldId="276"/>
            <ac:spMk id="31" creationId="{6008DE24-CBE9-51BC-EA38-6AA943532D95}"/>
          </ac:spMkLst>
        </pc:spChg>
        <pc:spChg chg="add del mod">
          <ac:chgData name="Akanksha Arora" userId="77c5b3fc-6d05-42dc-872d-81a4e7171fba" providerId="ADAL" clId="{C16779AD-40D9-FB41-8F71-A0C437CED786}" dt="2023-04-01T19:39:36.915" v="1131" actId="478"/>
          <ac:spMkLst>
            <pc:docMk/>
            <pc:sldMk cId="35060419" sldId="276"/>
            <ac:spMk id="32" creationId="{63F1E8CC-2ED2-B622-5EEE-F3138F936D70}"/>
          </ac:spMkLst>
        </pc:spChg>
        <pc:spChg chg="add del mod">
          <ac:chgData name="Akanksha Arora" userId="77c5b3fc-6d05-42dc-872d-81a4e7171fba" providerId="ADAL" clId="{C16779AD-40D9-FB41-8F71-A0C437CED786}" dt="2023-04-01T19:36:04.937" v="1000" actId="478"/>
          <ac:spMkLst>
            <pc:docMk/>
            <pc:sldMk cId="35060419" sldId="276"/>
            <ac:spMk id="34" creationId="{2AB6DE99-E5B5-820F-D794-E1072365D43C}"/>
          </ac:spMkLst>
        </pc:spChg>
        <pc:spChg chg="add del mod">
          <ac:chgData name="Akanksha Arora" userId="77c5b3fc-6d05-42dc-872d-81a4e7171fba" providerId="ADAL" clId="{C16779AD-40D9-FB41-8F71-A0C437CED786}" dt="2023-04-01T19:46:21.051" v="1255" actId="478"/>
          <ac:spMkLst>
            <pc:docMk/>
            <pc:sldMk cId="35060419" sldId="276"/>
            <ac:spMk id="35" creationId="{2B2E0A27-A9C3-7634-4444-3BEFE6AEBA33}"/>
          </ac:spMkLst>
        </pc:spChg>
        <pc:spChg chg="add del mod">
          <ac:chgData name="Akanksha Arora" userId="77c5b3fc-6d05-42dc-872d-81a4e7171fba" providerId="ADAL" clId="{C16779AD-40D9-FB41-8F71-A0C437CED786}" dt="2023-04-01T19:46:16.961" v="1253" actId="11529"/>
          <ac:spMkLst>
            <pc:docMk/>
            <pc:sldMk cId="35060419" sldId="276"/>
            <ac:spMk id="36" creationId="{EBFE9A0A-860C-E932-A782-E69041B22FE3}"/>
          </ac:spMkLst>
        </pc:spChg>
        <pc:spChg chg="add del mod">
          <ac:chgData name="Akanksha Arora" userId="77c5b3fc-6d05-42dc-872d-81a4e7171fba" providerId="ADAL" clId="{C16779AD-40D9-FB41-8F71-A0C437CED786}" dt="2023-04-01T19:46:12.375" v="1240"/>
          <ac:spMkLst>
            <pc:docMk/>
            <pc:sldMk cId="35060419" sldId="276"/>
            <ac:spMk id="37" creationId="{2238EF74-F16B-9306-6A7B-93F479315530}"/>
          </ac:spMkLst>
        </pc:spChg>
        <pc:spChg chg="add del mod">
          <ac:chgData name="Akanksha Arora" userId="77c5b3fc-6d05-42dc-872d-81a4e7171fba" providerId="ADAL" clId="{C16779AD-40D9-FB41-8F71-A0C437CED786}" dt="2023-04-01T19:46:12.375" v="1240"/>
          <ac:spMkLst>
            <pc:docMk/>
            <pc:sldMk cId="35060419" sldId="276"/>
            <ac:spMk id="38" creationId="{FD3D48D2-5BBD-EBEF-4147-474410D55ECF}"/>
          </ac:spMkLst>
        </pc:spChg>
        <pc:spChg chg="add del mod">
          <ac:chgData name="Akanksha Arora" userId="77c5b3fc-6d05-42dc-872d-81a4e7171fba" providerId="ADAL" clId="{C16779AD-40D9-FB41-8F71-A0C437CED786}" dt="2023-04-01T19:46:12.375" v="1240"/>
          <ac:spMkLst>
            <pc:docMk/>
            <pc:sldMk cId="35060419" sldId="276"/>
            <ac:spMk id="39" creationId="{61EB5958-6544-740E-505D-6CED615D65A0}"/>
          </ac:spMkLst>
        </pc:spChg>
        <pc:spChg chg="add del mod">
          <ac:chgData name="Akanksha Arora" userId="77c5b3fc-6d05-42dc-872d-81a4e7171fba" providerId="ADAL" clId="{C16779AD-40D9-FB41-8F71-A0C437CED786}" dt="2023-04-01T19:46:11.545" v="1238"/>
          <ac:spMkLst>
            <pc:docMk/>
            <pc:sldMk cId="35060419" sldId="276"/>
            <ac:spMk id="40" creationId="{3762A76C-24E4-4309-5E2F-E20CE1C136F5}"/>
          </ac:spMkLst>
        </pc:spChg>
        <pc:spChg chg="add del mod">
          <ac:chgData name="Akanksha Arora" userId="77c5b3fc-6d05-42dc-872d-81a4e7171fba" providerId="ADAL" clId="{C16779AD-40D9-FB41-8F71-A0C437CED786}" dt="2023-04-01T19:46:11.545" v="1238"/>
          <ac:spMkLst>
            <pc:docMk/>
            <pc:sldMk cId="35060419" sldId="276"/>
            <ac:spMk id="41" creationId="{DD93CEA3-E5DF-6C9D-B5AA-66A7D4796929}"/>
          </ac:spMkLst>
        </pc:spChg>
        <pc:spChg chg="add del mod">
          <ac:chgData name="Akanksha Arora" userId="77c5b3fc-6d05-42dc-872d-81a4e7171fba" providerId="ADAL" clId="{C16779AD-40D9-FB41-8F71-A0C437CED786}" dt="2023-04-01T19:46:11.545" v="1238"/>
          <ac:spMkLst>
            <pc:docMk/>
            <pc:sldMk cId="35060419" sldId="276"/>
            <ac:spMk id="42" creationId="{6F99AE78-4CC2-7962-5EF0-F6BC4663F736}"/>
          </ac:spMkLst>
        </pc:spChg>
        <pc:spChg chg="add del mod">
          <ac:chgData name="Akanksha Arora" userId="77c5b3fc-6d05-42dc-872d-81a4e7171fba" providerId="ADAL" clId="{C16779AD-40D9-FB41-8F71-A0C437CED786}" dt="2023-04-01T22:10:01.517" v="3320" actId="478"/>
          <ac:spMkLst>
            <pc:docMk/>
            <pc:sldMk cId="35060419" sldId="276"/>
            <ac:spMk id="43" creationId="{289F74F0-CFC7-6557-55AC-69473151E89E}"/>
          </ac:spMkLst>
        </pc:spChg>
        <pc:spChg chg="add mod">
          <ac:chgData name="Akanksha Arora" userId="77c5b3fc-6d05-42dc-872d-81a4e7171fba" providerId="ADAL" clId="{C16779AD-40D9-FB41-8F71-A0C437CED786}" dt="2023-04-01T22:13:01.747" v="3355" actId="108"/>
          <ac:spMkLst>
            <pc:docMk/>
            <pc:sldMk cId="35060419" sldId="276"/>
            <ac:spMk id="44" creationId="{9804E4CF-9005-E4BF-8EB6-D8D87FBAF0EF}"/>
          </ac:spMkLst>
        </pc:spChg>
        <pc:spChg chg="add del mod">
          <ac:chgData name="Akanksha Arora" userId="77c5b3fc-6d05-42dc-872d-81a4e7171fba" providerId="ADAL" clId="{C16779AD-40D9-FB41-8F71-A0C437CED786}" dt="2023-04-01T21:53:55.774" v="3130"/>
          <ac:spMkLst>
            <pc:docMk/>
            <pc:sldMk cId="35060419" sldId="276"/>
            <ac:spMk id="45" creationId="{E128FFA5-FB7B-326F-AA5B-AD53FDD2EF23}"/>
          </ac:spMkLst>
        </pc:spChg>
        <pc:spChg chg="add mod">
          <ac:chgData name="Akanksha Arora" userId="77c5b3fc-6d05-42dc-872d-81a4e7171fba" providerId="ADAL" clId="{C16779AD-40D9-FB41-8F71-A0C437CED786}" dt="2023-04-01T22:12:16.144" v="3340" actId="207"/>
          <ac:spMkLst>
            <pc:docMk/>
            <pc:sldMk cId="35060419" sldId="276"/>
            <ac:spMk id="46" creationId="{2CD97786-4357-CCD8-9A32-8B5CED0B21FF}"/>
          </ac:spMkLst>
        </pc:spChg>
        <pc:spChg chg="add del mod">
          <ac:chgData name="Akanksha Arora" userId="77c5b3fc-6d05-42dc-872d-81a4e7171fba" providerId="ADAL" clId="{C16779AD-40D9-FB41-8F71-A0C437CED786}" dt="2023-04-01T22:10:11.282" v="3321" actId="478"/>
          <ac:spMkLst>
            <pc:docMk/>
            <pc:sldMk cId="35060419" sldId="276"/>
            <ac:spMk id="48" creationId="{D63C54CF-771F-BD7C-99CB-D749F91139E7}"/>
          </ac:spMkLst>
        </pc:spChg>
        <pc:spChg chg="add mod">
          <ac:chgData name="Akanksha Arora" userId="77c5b3fc-6d05-42dc-872d-81a4e7171fba" providerId="ADAL" clId="{C16779AD-40D9-FB41-8F71-A0C437CED786}" dt="2023-04-01T22:16:50.212" v="3529" actId="207"/>
          <ac:spMkLst>
            <pc:docMk/>
            <pc:sldMk cId="35060419" sldId="276"/>
            <ac:spMk id="49" creationId="{6FF8EBB7-9DB7-7636-E56E-DB67E6E113DA}"/>
          </ac:spMkLst>
        </pc:spChg>
        <pc:cxnChg chg="add del mod">
          <ac:chgData name="Akanksha Arora" userId="77c5b3fc-6d05-42dc-872d-81a4e7171fba" providerId="ADAL" clId="{C16779AD-40D9-FB41-8F71-A0C437CED786}" dt="2023-04-01T19:37:57.658" v="1097" actId="478"/>
          <ac:cxnSpMkLst>
            <pc:docMk/>
            <pc:sldMk cId="35060419" sldId="276"/>
            <ac:cxnSpMk id="3" creationId="{5A5C42D8-4222-288F-BC2D-76BE1A6C94EB}"/>
          </ac:cxnSpMkLst>
        </pc:cxnChg>
        <pc:cxnChg chg="add del mod">
          <ac:chgData name="Akanksha Arora" userId="77c5b3fc-6d05-42dc-872d-81a4e7171fba" providerId="ADAL" clId="{C16779AD-40D9-FB41-8F71-A0C437CED786}" dt="2023-04-01T19:37:59.102" v="1098" actId="478"/>
          <ac:cxnSpMkLst>
            <pc:docMk/>
            <pc:sldMk cId="35060419" sldId="276"/>
            <ac:cxnSpMk id="18" creationId="{34C2084E-9DB2-4D04-BC0D-64C4ED9531E0}"/>
          </ac:cxnSpMkLst>
        </pc:cxnChg>
        <pc:cxnChg chg="add del mod">
          <ac:chgData name="Akanksha Arora" userId="77c5b3fc-6d05-42dc-872d-81a4e7171fba" providerId="ADAL" clId="{C16779AD-40D9-FB41-8F71-A0C437CED786}" dt="2023-04-01T19:37:46.501" v="1094" actId="478"/>
          <ac:cxnSpMkLst>
            <pc:docMk/>
            <pc:sldMk cId="35060419" sldId="276"/>
            <ac:cxnSpMk id="23" creationId="{363470F9-FA2C-1342-A304-BE8AF716A9E5}"/>
          </ac:cxnSpMkLst>
        </pc:cxnChg>
      </pc:sldChg>
      <pc:sldChg chg="addSp delSp modSp add mod setBg">
        <pc:chgData name="Akanksha Arora" userId="77c5b3fc-6d05-42dc-872d-81a4e7171fba" providerId="ADAL" clId="{C16779AD-40D9-FB41-8F71-A0C437CED786}" dt="2023-04-01T20:32:00.516" v="1947" actId="207"/>
        <pc:sldMkLst>
          <pc:docMk/>
          <pc:sldMk cId="1058669801" sldId="277"/>
        </pc:sldMkLst>
        <pc:spChg chg="add mod">
          <ac:chgData name="Akanksha Arora" userId="77c5b3fc-6d05-42dc-872d-81a4e7171fba" providerId="ADAL" clId="{C16779AD-40D9-FB41-8F71-A0C437CED786}" dt="2023-04-01T20:31:31.763" v="1943" actId="20577"/>
          <ac:spMkLst>
            <pc:docMk/>
            <pc:sldMk cId="1058669801" sldId="277"/>
            <ac:spMk id="2" creationId="{FA484266-D5BB-B964-4B2C-B2D9210CAF7E}"/>
          </ac:spMkLst>
        </pc:spChg>
        <pc:spChg chg="add mod">
          <ac:chgData name="Akanksha Arora" userId="77c5b3fc-6d05-42dc-872d-81a4e7171fba" providerId="ADAL" clId="{C16779AD-40D9-FB41-8F71-A0C437CED786}" dt="2023-04-01T19:58:01.503" v="1654" actId="14861"/>
          <ac:spMkLst>
            <pc:docMk/>
            <pc:sldMk cId="1058669801" sldId="277"/>
            <ac:spMk id="3" creationId="{62CB7621-707D-BB86-5A58-3B6F516D9390}"/>
          </ac:spMkLst>
        </pc:spChg>
        <pc:spChg chg="add mod">
          <ac:chgData name="Akanksha Arora" userId="77c5b3fc-6d05-42dc-872d-81a4e7171fba" providerId="ADAL" clId="{C16779AD-40D9-FB41-8F71-A0C437CED786}" dt="2023-04-01T20:32:00.516" v="1947" actId="207"/>
          <ac:spMkLst>
            <pc:docMk/>
            <pc:sldMk cId="1058669801" sldId="277"/>
            <ac:spMk id="4" creationId="{A98FF0D9-123D-F96E-4952-7203756FF161}"/>
          </ac:spMkLst>
        </pc:spChg>
        <pc:spChg chg="mod">
          <ac:chgData name="Akanksha Arora" userId="77c5b3fc-6d05-42dc-872d-81a4e7171fba" providerId="ADAL" clId="{C16779AD-40D9-FB41-8F71-A0C437CED786}" dt="2023-04-01T19:53:45.107" v="1438" actId="20577"/>
          <ac:spMkLst>
            <pc:docMk/>
            <pc:sldMk cId="1058669801" sldId="277"/>
            <ac:spMk id="5" creationId="{41F6DB0B-0F61-7C68-3F09-09A1D57A6DE3}"/>
          </ac:spMkLst>
        </pc:spChg>
        <pc:spChg chg="add mod">
          <ac:chgData name="Akanksha Arora" userId="77c5b3fc-6d05-42dc-872d-81a4e7171fba" providerId="ADAL" clId="{C16779AD-40D9-FB41-8F71-A0C437CED786}" dt="2023-04-01T20:01:09.025" v="1717" actId="13822"/>
          <ac:spMkLst>
            <pc:docMk/>
            <pc:sldMk cId="1058669801" sldId="277"/>
            <ac:spMk id="6" creationId="{AB335B4C-AF64-A9CA-83E7-08B143A92C72}"/>
          </ac:spMkLst>
        </pc:spChg>
        <pc:spChg chg="del">
          <ac:chgData name="Akanksha Arora" userId="77c5b3fc-6d05-42dc-872d-81a4e7171fba" providerId="ADAL" clId="{C16779AD-40D9-FB41-8F71-A0C437CED786}" dt="2023-04-01T19:50:11.915" v="1392" actId="478"/>
          <ac:spMkLst>
            <pc:docMk/>
            <pc:sldMk cId="1058669801" sldId="277"/>
            <ac:spMk id="25" creationId="{E3FE94D0-DB29-BB12-51CB-AEB2CB6DB1C9}"/>
          </ac:spMkLst>
        </pc:spChg>
      </pc:sldChg>
      <pc:sldChg chg="addSp delSp modSp add mod setBg">
        <pc:chgData name="Akanksha Arora" userId="77c5b3fc-6d05-42dc-872d-81a4e7171fba" providerId="ADAL" clId="{C16779AD-40D9-FB41-8F71-A0C437CED786}" dt="2023-04-01T21:20:41.585" v="2407" actId="166"/>
        <pc:sldMkLst>
          <pc:docMk/>
          <pc:sldMk cId="2449620036" sldId="278"/>
        </pc:sldMkLst>
        <pc:spChg chg="del">
          <ac:chgData name="Akanksha Arora" userId="77c5b3fc-6d05-42dc-872d-81a4e7171fba" providerId="ADAL" clId="{C16779AD-40D9-FB41-8F71-A0C437CED786}" dt="2023-04-01T20:02:22.438" v="1736" actId="478"/>
          <ac:spMkLst>
            <pc:docMk/>
            <pc:sldMk cId="2449620036" sldId="278"/>
            <ac:spMk id="2" creationId="{FA484266-D5BB-B964-4B2C-B2D9210CAF7E}"/>
          </ac:spMkLst>
        </pc:spChg>
        <pc:spChg chg="del">
          <ac:chgData name="Akanksha Arora" userId="77c5b3fc-6d05-42dc-872d-81a4e7171fba" providerId="ADAL" clId="{C16779AD-40D9-FB41-8F71-A0C437CED786}" dt="2023-04-01T20:02:19.268" v="1735" actId="478"/>
          <ac:spMkLst>
            <pc:docMk/>
            <pc:sldMk cId="2449620036" sldId="278"/>
            <ac:spMk id="3" creationId="{62CB7621-707D-BB86-5A58-3B6F516D9390}"/>
          </ac:spMkLst>
        </pc:spChg>
        <pc:spChg chg="del">
          <ac:chgData name="Akanksha Arora" userId="77c5b3fc-6d05-42dc-872d-81a4e7171fba" providerId="ADAL" clId="{C16779AD-40D9-FB41-8F71-A0C437CED786}" dt="2023-04-01T20:02:13.771" v="1733" actId="478"/>
          <ac:spMkLst>
            <pc:docMk/>
            <pc:sldMk cId="2449620036" sldId="278"/>
            <ac:spMk id="4" creationId="{A98FF0D9-123D-F96E-4952-7203756FF161}"/>
          </ac:spMkLst>
        </pc:spChg>
        <pc:spChg chg="mod">
          <ac:chgData name="Akanksha Arora" userId="77c5b3fc-6d05-42dc-872d-81a4e7171fba" providerId="ADAL" clId="{C16779AD-40D9-FB41-8F71-A0C437CED786}" dt="2023-04-01T20:07:06.483" v="1803" actId="20577"/>
          <ac:spMkLst>
            <pc:docMk/>
            <pc:sldMk cId="2449620036" sldId="278"/>
            <ac:spMk id="5" creationId="{41F6DB0B-0F61-7C68-3F09-09A1D57A6DE3}"/>
          </ac:spMkLst>
        </pc:spChg>
        <pc:spChg chg="del">
          <ac:chgData name="Akanksha Arora" userId="77c5b3fc-6d05-42dc-872d-81a4e7171fba" providerId="ADAL" clId="{C16779AD-40D9-FB41-8F71-A0C437CED786}" dt="2023-04-01T20:02:15.389" v="1734" actId="478"/>
          <ac:spMkLst>
            <pc:docMk/>
            <pc:sldMk cId="2449620036" sldId="278"/>
            <ac:spMk id="6" creationId="{AB335B4C-AF64-A9CA-83E7-08B143A92C72}"/>
          </ac:spMkLst>
        </pc:spChg>
        <pc:spChg chg="add del mod">
          <ac:chgData name="Akanksha Arora" userId="77c5b3fc-6d05-42dc-872d-81a4e7171fba" providerId="ADAL" clId="{C16779AD-40D9-FB41-8F71-A0C437CED786}" dt="2023-04-01T20:07:45.133" v="1812" actId="478"/>
          <ac:spMkLst>
            <pc:docMk/>
            <pc:sldMk cId="2449620036" sldId="278"/>
            <ac:spMk id="9" creationId="{0D205AF4-8C1E-A4C5-38A0-00ABBD1D9C16}"/>
          </ac:spMkLst>
        </pc:spChg>
        <pc:spChg chg="add del mod">
          <ac:chgData name="Akanksha Arora" userId="77c5b3fc-6d05-42dc-872d-81a4e7171fba" providerId="ADAL" clId="{C16779AD-40D9-FB41-8F71-A0C437CED786}" dt="2023-04-01T20:07:43.330" v="1811"/>
          <ac:spMkLst>
            <pc:docMk/>
            <pc:sldMk cId="2449620036" sldId="278"/>
            <ac:spMk id="10" creationId="{73E17D86-82F5-E217-D85B-44A8611F9272}"/>
          </ac:spMkLst>
        </pc:spChg>
        <pc:spChg chg="add mod">
          <ac:chgData name="Akanksha Arora" userId="77c5b3fc-6d05-42dc-872d-81a4e7171fba" providerId="ADAL" clId="{C16779AD-40D9-FB41-8F71-A0C437CED786}" dt="2023-04-01T21:04:34.221" v="2141" actId="14100"/>
          <ac:spMkLst>
            <pc:docMk/>
            <pc:sldMk cId="2449620036" sldId="278"/>
            <ac:spMk id="11" creationId="{9DD0AA60-F91E-5C3F-490B-DAFC4893BD37}"/>
          </ac:spMkLst>
        </pc:spChg>
        <pc:spChg chg="add mod">
          <ac:chgData name="Akanksha Arora" userId="77c5b3fc-6d05-42dc-872d-81a4e7171fba" providerId="ADAL" clId="{C16779AD-40D9-FB41-8F71-A0C437CED786}" dt="2023-04-01T21:08:38.651" v="2179" actId="207"/>
          <ac:spMkLst>
            <pc:docMk/>
            <pc:sldMk cId="2449620036" sldId="278"/>
            <ac:spMk id="12" creationId="{AE6C774D-A233-C3FA-70C4-174C5DA1C4B4}"/>
          </ac:spMkLst>
        </pc:spChg>
        <pc:spChg chg="add mod">
          <ac:chgData name="Akanksha Arora" userId="77c5b3fc-6d05-42dc-872d-81a4e7171fba" providerId="ADAL" clId="{C16779AD-40D9-FB41-8F71-A0C437CED786}" dt="2023-04-01T21:09:26.334" v="2193" actId="1076"/>
          <ac:spMkLst>
            <pc:docMk/>
            <pc:sldMk cId="2449620036" sldId="278"/>
            <ac:spMk id="14" creationId="{8507E28F-397F-2253-FBD7-66FF1BB23416}"/>
          </ac:spMkLst>
        </pc:spChg>
        <pc:spChg chg="add mod">
          <ac:chgData name="Akanksha Arora" userId="77c5b3fc-6d05-42dc-872d-81a4e7171fba" providerId="ADAL" clId="{C16779AD-40D9-FB41-8F71-A0C437CED786}" dt="2023-04-01T21:05:00.596" v="2144" actId="108"/>
          <ac:spMkLst>
            <pc:docMk/>
            <pc:sldMk cId="2449620036" sldId="278"/>
            <ac:spMk id="15" creationId="{592C2B39-8AD4-8C59-BA19-BDC9F4D798DC}"/>
          </ac:spMkLst>
        </pc:spChg>
        <pc:spChg chg="add mod">
          <ac:chgData name="Akanksha Arora" userId="77c5b3fc-6d05-42dc-872d-81a4e7171fba" providerId="ADAL" clId="{C16779AD-40D9-FB41-8F71-A0C437CED786}" dt="2023-04-01T21:20:41.585" v="2407" actId="166"/>
          <ac:spMkLst>
            <pc:docMk/>
            <pc:sldMk cId="2449620036" sldId="278"/>
            <ac:spMk id="20" creationId="{7934CB06-6B21-6A09-7F70-5493F564267B}"/>
          </ac:spMkLst>
        </pc:spChg>
        <pc:spChg chg="add mod">
          <ac:chgData name="Akanksha Arora" userId="77c5b3fc-6d05-42dc-872d-81a4e7171fba" providerId="ADAL" clId="{C16779AD-40D9-FB41-8F71-A0C437CED786}" dt="2023-04-01T21:20:33.148" v="2405" actId="166"/>
          <ac:spMkLst>
            <pc:docMk/>
            <pc:sldMk cId="2449620036" sldId="278"/>
            <ac:spMk id="21" creationId="{BE1D2EDA-65FC-A767-105D-91DB8194B380}"/>
          </ac:spMkLst>
        </pc:spChg>
        <pc:spChg chg="add mod">
          <ac:chgData name="Akanksha Arora" userId="77c5b3fc-6d05-42dc-872d-81a4e7171fba" providerId="ADAL" clId="{C16779AD-40D9-FB41-8F71-A0C437CED786}" dt="2023-04-01T21:20:37.199" v="2406" actId="166"/>
          <ac:spMkLst>
            <pc:docMk/>
            <pc:sldMk cId="2449620036" sldId="278"/>
            <ac:spMk id="22" creationId="{E4BC39DC-3BDB-E45B-937F-484F25046C4E}"/>
          </ac:spMkLst>
        </pc:spChg>
        <pc:spChg chg="add mod">
          <ac:chgData name="Akanksha Arora" userId="77c5b3fc-6d05-42dc-872d-81a4e7171fba" providerId="ADAL" clId="{C16779AD-40D9-FB41-8F71-A0C437CED786}" dt="2023-04-01T21:08:10.014" v="2176" actId="1035"/>
          <ac:spMkLst>
            <pc:docMk/>
            <pc:sldMk cId="2449620036" sldId="278"/>
            <ac:spMk id="23" creationId="{92F9C9F7-C166-C138-B050-664B55E7E2ED}"/>
          </ac:spMkLst>
        </pc:spChg>
        <pc:spChg chg="add mod">
          <ac:chgData name="Akanksha Arora" userId="77c5b3fc-6d05-42dc-872d-81a4e7171fba" providerId="ADAL" clId="{C16779AD-40D9-FB41-8F71-A0C437CED786}" dt="2023-04-01T21:08:52.908" v="2182" actId="208"/>
          <ac:spMkLst>
            <pc:docMk/>
            <pc:sldMk cId="2449620036" sldId="278"/>
            <ac:spMk id="25" creationId="{7CCFB777-CA20-BCA4-871D-9E7D73563767}"/>
          </ac:spMkLst>
        </pc:spChg>
        <pc:grpChg chg="add del mod">
          <ac:chgData name="Akanksha Arora" userId="77c5b3fc-6d05-42dc-872d-81a4e7171fba" providerId="ADAL" clId="{C16779AD-40D9-FB41-8F71-A0C437CED786}" dt="2023-04-01T21:20:05.069" v="2400" actId="164"/>
          <ac:grpSpMkLst>
            <pc:docMk/>
            <pc:sldMk cId="2449620036" sldId="278"/>
            <ac:grpSpMk id="26" creationId="{003CD73B-5E31-14C3-DAB2-7A5F2AEE0B76}"/>
          </ac:grpSpMkLst>
        </pc:grpChg>
        <pc:picChg chg="add del mod">
          <ac:chgData name="Akanksha Arora" userId="77c5b3fc-6d05-42dc-872d-81a4e7171fba" providerId="ADAL" clId="{C16779AD-40D9-FB41-8F71-A0C437CED786}" dt="2023-04-01T20:07:34.225" v="1809" actId="478"/>
          <ac:picMkLst>
            <pc:docMk/>
            <pc:sldMk cId="2449620036" sldId="278"/>
            <ac:picMk id="7" creationId="{246D4202-DD6C-FF35-51FB-50F14A7428DF}"/>
          </ac:picMkLst>
        </pc:picChg>
        <pc:picChg chg="add del mod">
          <ac:chgData name="Akanksha Arora" userId="77c5b3fc-6d05-42dc-872d-81a4e7171fba" providerId="ADAL" clId="{C16779AD-40D9-FB41-8F71-A0C437CED786}" dt="2023-04-01T20:59:28.022" v="2008" actId="21"/>
          <ac:picMkLst>
            <pc:docMk/>
            <pc:sldMk cId="2449620036" sldId="278"/>
            <ac:picMk id="13" creationId="{556DFEB6-F2CD-28CB-A97B-1B7724F20685}"/>
          </ac:picMkLst>
        </pc:picChg>
        <pc:picChg chg="add mod topLvl">
          <ac:chgData name="Akanksha Arora" userId="77c5b3fc-6d05-42dc-872d-81a4e7171fba" providerId="ADAL" clId="{C16779AD-40D9-FB41-8F71-A0C437CED786}" dt="2023-04-01T21:20:05.069" v="2400" actId="164"/>
          <ac:picMkLst>
            <pc:docMk/>
            <pc:sldMk cId="2449620036" sldId="278"/>
            <ac:picMk id="24" creationId="{BFAE97ED-EBD7-66C3-4BBE-C51DAF49B48C}"/>
          </ac:picMkLst>
        </pc:picChg>
        <pc:picChg chg="add mod topLvl">
          <ac:chgData name="Akanksha Arora" userId="77c5b3fc-6d05-42dc-872d-81a4e7171fba" providerId="ADAL" clId="{C16779AD-40D9-FB41-8F71-A0C437CED786}" dt="2023-04-01T21:20:17.198" v="2403" actId="171"/>
          <ac:picMkLst>
            <pc:docMk/>
            <pc:sldMk cId="2449620036" sldId="278"/>
            <ac:picMk id="2050" creationId="{2768D165-B107-2DB6-CB60-E3F7A627EAFD}"/>
          </ac:picMkLst>
        </pc:picChg>
        <pc:cxnChg chg="add mod">
          <ac:chgData name="Akanksha Arora" userId="77c5b3fc-6d05-42dc-872d-81a4e7171fba" providerId="ADAL" clId="{C16779AD-40D9-FB41-8F71-A0C437CED786}" dt="2023-04-01T21:03:37.858" v="2132" actId="1035"/>
          <ac:cxnSpMkLst>
            <pc:docMk/>
            <pc:sldMk cId="2449620036" sldId="278"/>
            <ac:cxnSpMk id="17" creationId="{59566475-61F5-3CED-535A-1776E9EF9178}"/>
          </ac:cxnSpMkLst>
        </pc:cxnChg>
        <pc:cxnChg chg="add mod">
          <ac:chgData name="Akanksha Arora" userId="77c5b3fc-6d05-42dc-872d-81a4e7171fba" providerId="ADAL" clId="{C16779AD-40D9-FB41-8F71-A0C437CED786}" dt="2023-04-01T21:03:58.811" v="2139" actId="1037"/>
          <ac:cxnSpMkLst>
            <pc:docMk/>
            <pc:sldMk cId="2449620036" sldId="278"/>
            <ac:cxnSpMk id="18" creationId="{9652F6BF-B447-551B-D486-88C5F3F16480}"/>
          </ac:cxnSpMkLst>
        </pc:cxnChg>
        <pc:cxnChg chg="add mod">
          <ac:chgData name="Akanksha Arora" userId="77c5b3fc-6d05-42dc-872d-81a4e7171fba" providerId="ADAL" clId="{C16779AD-40D9-FB41-8F71-A0C437CED786}" dt="2023-04-01T21:03:52.767" v="2136" actId="1076"/>
          <ac:cxnSpMkLst>
            <pc:docMk/>
            <pc:sldMk cId="2449620036" sldId="278"/>
            <ac:cxnSpMk id="19" creationId="{4189927A-6672-FD1A-A09A-E9E86C93CBCE}"/>
          </ac:cxnSpMkLst>
        </pc:cxnChg>
      </pc:sldChg>
      <pc:sldChg chg="addSp delSp modSp add mod setBg">
        <pc:chgData name="Akanksha Arora" userId="77c5b3fc-6d05-42dc-872d-81a4e7171fba" providerId="ADAL" clId="{C16779AD-40D9-FB41-8F71-A0C437CED786}" dt="2023-04-01T21:30:03.467" v="2589" actId="108"/>
        <pc:sldMkLst>
          <pc:docMk/>
          <pc:sldMk cId="2544158956" sldId="279"/>
        </pc:sldMkLst>
        <pc:spChg chg="add del mod">
          <ac:chgData name="Akanksha Arora" userId="77c5b3fc-6d05-42dc-872d-81a4e7171fba" providerId="ADAL" clId="{C16779AD-40D9-FB41-8F71-A0C437CED786}" dt="2023-04-01T21:12:41.702" v="2233" actId="478"/>
          <ac:spMkLst>
            <pc:docMk/>
            <pc:sldMk cId="2544158956" sldId="279"/>
            <ac:spMk id="2" creationId="{C6B11EFA-9512-9A10-6E29-793EC3CC89B5}"/>
          </ac:spMkLst>
        </pc:spChg>
        <pc:spChg chg="add mod">
          <ac:chgData name="Akanksha Arora" userId="77c5b3fc-6d05-42dc-872d-81a4e7171fba" providerId="ADAL" clId="{C16779AD-40D9-FB41-8F71-A0C437CED786}" dt="2023-04-01T21:28:37.768" v="2574" actId="207"/>
          <ac:spMkLst>
            <pc:docMk/>
            <pc:sldMk cId="2544158956" sldId="279"/>
            <ac:spMk id="3" creationId="{86E4F174-9C87-5436-7E2C-474B9C15EDD1}"/>
          </ac:spMkLst>
        </pc:spChg>
        <pc:spChg chg="add mod">
          <ac:chgData name="Akanksha Arora" userId="77c5b3fc-6d05-42dc-872d-81a4e7171fba" providerId="ADAL" clId="{C16779AD-40D9-FB41-8F71-A0C437CED786}" dt="2023-04-01T21:28:46.797" v="2575" actId="108"/>
          <ac:spMkLst>
            <pc:docMk/>
            <pc:sldMk cId="2544158956" sldId="279"/>
            <ac:spMk id="4" creationId="{BF198A21-FB34-256C-A7B7-A0AFB524DA71}"/>
          </ac:spMkLst>
        </pc:spChg>
        <pc:spChg chg="mod">
          <ac:chgData name="Akanksha Arora" userId="77c5b3fc-6d05-42dc-872d-81a4e7171fba" providerId="ADAL" clId="{C16779AD-40D9-FB41-8F71-A0C437CED786}" dt="2023-04-01T20:30:33.125" v="1929" actId="20577"/>
          <ac:spMkLst>
            <pc:docMk/>
            <pc:sldMk cId="2544158956" sldId="279"/>
            <ac:spMk id="5" creationId="{41F6DB0B-0F61-7C68-3F09-09A1D57A6DE3}"/>
          </ac:spMkLst>
        </pc:spChg>
        <pc:spChg chg="add mod">
          <ac:chgData name="Akanksha Arora" userId="77c5b3fc-6d05-42dc-872d-81a4e7171fba" providerId="ADAL" clId="{C16779AD-40D9-FB41-8F71-A0C437CED786}" dt="2023-04-01T21:29:31.876" v="2584" actId="108"/>
          <ac:spMkLst>
            <pc:docMk/>
            <pc:sldMk cId="2544158956" sldId="279"/>
            <ac:spMk id="6" creationId="{46E71F7C-DFF0-449F-D572-9E5CACBBB1BA}"/>
          </ac:spMkLst>
        </pc:spChg>
        <pc:spChg chg="add mod">
          <ac:chgData name="Akanksha Arora" userId="77c5b3fc-6d05-42dc-872d-81a4e7171fba" providerId="ADAL" clId="{C16779AD-40D9-FB41-8F71-A0C437CED786}" dt="2023-04-01T21:30:03.467" v="2589" actId="108"/>
          <ac:spMkLst>
            <pc:docMk/>
            <pc:sldMk cId="2544158956" sldId="279"/>
            <ac:spMk id="8" creationId="{80D3F8F6-FD4C-0677-30C3-6FD518D3893D}"/>
          </ac:spMkLst>
        </pc:spChg>
        <pc:spChg chg="add mod">
          <ac:chgData name="Akanksha Arora" userId="77c5b3fc-6d05-42dc-872d-81a4e7171fba" providerId="ADAL" clId="{C16779AD-40D9-FB41-8F71-A0C437CED786}" dt="2023-04-01T21:28:53.798" v="2576" actId="108"/>
          <ac:spMkLst>
            <pc:docMk/>
            <pc:sldMk cId="2544158956" sldId="279"/>
            <ac:spMk id="9" creationId="{CC4C6AB6-AE60-2454-3087-83B91A8C5263}"/>
          </ac:spMkLst>
        </pc:spChg>
        <pc:spChg chg="add mod">
          <ac:chgData name="Akanksha Arora" userId="77c5b3fc-6d05-42dc-872d-81a4e7171fba" providerId="ADAL" clId="{C16779AD-40D9-FB41-8F71-A0C437CED786}" dt="2023-04-01T21:29:48.654" v="2586" actId="108"/>
          <ac:spMkLst>
            <pc:docMk/>
            <pc:sldMk cId="2544158956" sldId="279"/>
            <ac:spMk id="10" creationId="{72776387-FD27-3C28-9676-264B47A5AB0B}"/>
          </ac:spMkLst>
        </pc:spChg>
        <pc:spChg chg="add mod">
          <ac:chgData name="Akanksha Arora" userId="77c5b3fc-6d05-42dc-872d-81a4e7171fba" providerId="ADAL" clId="{C16779AD-40D9-FB41-8F71-A0C437CED786}" dt="2023-04-01T21:29:54.098" v="2587" actId="108"/>
          <ac:spMkLst>
            <pc:docMk/>
            <pc:sldMk cId="2544158956" sldId="279"/>
            <ac:spMk id="11" creationId="{A4CA2321-DCBD-25FA-523E-98A1275BE485}"/>
          </ac:spMkLst>
        </pc:spChg>
        <pc:spChg chg="add mod">
          <ac:chgData name="Akanksha Arora" userId="77c5b3fc-6d05-42dc-872d-81a4e7171fba" providerId="ADAL" clId="{C16779AD-40D9-FB41-8F71-A0C437CED786}" dt="2023-04-01T21:29:40.380" v="2585" actId="108"/>
          <ac:spMkLst>
            <pc:docMk/>
            <pc:sldMk cId="2544158956" sldId="279"/>
            <ac:spMk id="12" creationId="{AA10919B-DC5F-A8FC-2CCC-5B51BE737D41}"/>
          </ac:spMkLst>
        </pc:spChg>
        <pc:spChg chg="add mod">
          <ac:chgData name="Akanksha Arora" userId="77c5b3fc-6d05-42dc-872d-81a4e7171fba" providerId="ADAL" clId="{C16779AD-40D9-FB41-8F71-A0C437CED786}" dt="2023-04-01T21:29:25.495" v="2583" actId="255"/>
          <ac:spMkLst>
            <pc:docMk/>
            <pc:sldMk cId="2544158956" sldId="279"/>
            <ac:spMk id="22" creationId="{7E59DCCA-8147-E7E8-BEF1-7FD1270302FB}"/>
          </ac:spMkLst>
        </pc:spChg>
        <pc:picChg chg="mod">
          <ac:chgData name="Akanksha Arora" userId="77c5b3fc-6d05-42dc-872d-81a4e7171fba" providerId="ADAL" clId="{C16779AD-40D9-FB41-8F71-A0C437CED786}" dt="2023-04-01T21:10:18.792" v="2195" actId="14100"/>
          <ac:picMkLst>
            <pc:docMk/>
            <pc:sldMk cId="2544158956" sldId="279"/>
            <ac:picMk id="7" creationId="{246D4202-DD6C-FF35-51FB-50F14A7428DF}"/>
          </ac:picMkLst>
        </pc:picChg>
        <pc:cxnChg chg="add mod">
          <ac:chgData name="Akanksha Arora" userId="77c5b3fc-6d05-42dc-872d-81a4e7171fba" providerId="ADAL" clId="{C16779AD-40D9-FB41-8F71-A0C437CED786}" dt="2023-04-01T21:14:39.612" v="2327" actId="13822"/>
          <ac:cxnSpMkLst>
            <pc:docMk/>
            <pc:sldMk cId="2544158956" sldId="279"/>
            <ac:cxnSpMk id="13" creationId="{1870A1C7-52D5-5656-6CF7-2FFD74EC5E5F}"/>
          </ac:cxnSpMkLst>
        </pc:cxnChg>
        <pc:cxnChg chg="add mod">
          <ac:chgData name="Akanksha Arora" userId="77c5b3fc-6d05-42dc-872d-81a4e7171fba" providerId="ADAL" clId="{C16779AD-40D9-FB41-8F71-A0C437CED786}" dt="2023-04-01T21:14:44.550" v="2329" actId="1076"/>
          <ac:cxnSpMkLst>
            <pc:docMk/>
            <pc:sldMk cId="2544158956" sldId="279"/>
            <ac:cxnSpMk id="14" creationId="{AC988F63-47D9-3A02-BAD3-FDC784BDC904}"/>
          </ac:cxnSpMkLst>
        </pc:cxnChg>
        <pc:cxnChg chg="add mod">
          <ac:chgData name="Akanksha Arora" userId="77c5b3fc-6d05-42dc-872d-81a4e7171fba" providerId="ADAL" clId="{C16779AD-40D9-FB41-8F71-A0C437CED786}" dt="2023-04-01T21:14:47.933" v="2331" actId="1076"/>
          <ac:cxnSpMkLst>
            <pc:docMk/>
            <pc:sldMk cId="2544158956" sldId="279"/>
            <ac:cxnSpMk id="15" creationId="{8693E97A-B550-1DD6-6DE2-43FAA9A6CFD6}"/>
          </ac:cxnSpMkLst>
        </pc:cxnChg>
        <pc:cxnChg chg="add mod">
          <ac:chgData name="Akanksha Arora" userId="77c5b3fc-6d05-42dc-872d-81a4e7171fba" providerId="ADAL" clId="{C16779AD-40D9-FB41-8F71-A0C437CED786}" dt="2023-04-01T21:14:51.531" v="2333" actId="1076"/>
          <ac:cxnSpMkLst>
            <pc:docMk/>
            <pc:sldMk cId="2544158956" sldId="279"/>
            <ac:cxnSpMk id="16" creationId="{C442B2F3-1739-4E72-BC83-F80CABDBA2B0}"/>
          </ac:cxnSpMkLst>
        </pc:cxnChg>
        <pc:cxnChg chg="add mod">
          <ac:chgData name="Akanksha Arora" userId="77c5b3fc-6d05-42dc-872d-81a4e7171fba" providerId="ADAL" clId="{C16779AD-40D9-FB41-8F71-A0C437CED786}" dt="2023-04-01T21:14:56.817" v="2335" actId="1076"/>
          <ac:cxnSpMkLst>
            <pc:docMk/>
            <pc:sldMk cId="2544158956" sldId="279"/>
            <ac:cxnSpMk id="17" creationId="{2E9BD4F7-6EED-13C6-F2C0-FC7E923A973D}"/>
          </ac:cxnSpMkLst>
        </pc:cxnChg>
        <pc:cxnChg chg="add mod">
          <ac:chgData name="Akanksha Arora" userId="77c5b3fc-6d05-42dc-872d-81a4e7171fba" providerId="ADAL" clId="{C16779AD-40D9-FB41-8F71-A0C437CED786}" dt="2023-04-01T21:15:00.184" v="2337" actId="1076"/>
          <ac:cxnSpMkLst>
            <pc:docMk/>
            <pc:sldMk cId="2544158956" sldId="279"/>
            <ac:cxnSpMk id="18" creationId="{F1F76FFE-5C1A-78DC-86B1-385ADB547213}"/>
          </ac:cxnSpMkLst>
        </pc:cxnChg>
        <pc:cxnChg chg="add mod">
          <ac:chgData name="Akanksha Arora" userId="77c5b3fc-6d05-42dc-872d-81a4e7171fba" providerId="ADAL" clId="{C16779AD-40D9-FB41-8F71-A0C437CED786}" dt="2023-04-01T21:15:03.249" v="2339" actId="1076"/>
          <ac:cxnSpMkLst>
            <pc:docMk/>
            <pc:sldMk cId="2544158956" sldId="279"/>
            <ac:cxnSpMk id="19" creationId="{7BC45015-4645-9C81-9566-DEA43B6D3098}"/>
          </ac:cxnSpMkLst>
        </pc:cxnChg>
        <pc:cxnChg chg="add mod">
          <ac:chgData name="Akanksha Arora" userId="77c5b3fc-6d05-42dc-872d-81a4e7171fba" providerId="ADAL" clId="{C16779AD-40D9-FB41-8F71-A0C437CED786}" dt="2023-04-01T21:15:07.167" v="2341" actId="1076"/>
          <ac:cxnSpMkLst>
            <pc:docMk/>
            <pc:sldMk cId="2544158956" sldId="279"/>
            <ac:cxnSpMk id="20" creationId="{E6045D11-C428-8AA7-A1DB-2EF585A4800D}"/>
          </ac:cxnSpMkLst>
        </pc:cxnChg>
        <pc:cxnChg chg="add mod">
          <ac:chgData name="Akanksha Arora" userId="77c5b3fc-6d05-42dc-872d-81a4e7171fba" providerId="ADAL" clId="{C16779AD-40D9-FB41-8F71-A0C437CED786}" dt="2023-04-01T21:15:12.983" v="2343" actId="1076"/>
          <ac:cxnSpMkLst>
            <pc:docMk/>
            <pc:sldMk cId="2544158956" sldId="279"/>
            <ac:cxnSpMk id="21" creationId="{FF2F4E42-3541-65F5-D004-A099CA2F7AE7}"/>
          </ac:cxnSpMkLst>
        </pc:cxnChg>
      </pc:sldChg>
      <pc:sldChg chg="addSp delSp modSp add mod setBg">
        <pc:chgData name="Akanksha Arora" userId="77c5b3fc-6d05-42dc-872d-81a4e7171fba" providerId="ADAL" clId="{C16779AD-40D9-FB41-8F71-A0C437CED786}" dt="2023-04-02T16:48:30.895" v="4216" actId="20577"/>
        <pc:sldMkLst>
          <pc:docMk/>
          <pc:sldMk cId="962478756" sldId="280"/>
        </pc:sldMkLst>
        <pc:spChg chg="add mod">
          <ac:chgData name="Akanksha Arora" userId="77c5b3fc-6d05-42dc-872d-81a4e7171fba" providerId="ADAL" clId="{C16779AD-40D9-FB41-8F71-A0C437CED786}" dt="2023-04-02T16:48:30.895" v="4216" actId="20577"/>
          <ac:spMkLst>
            <pc:docMk/>
            <pc:sldMk cId="962478756" sldId="280"/>
            <ac:spMk id="2" creationId="{5878E86A-82F7-F8B6-90EE-F1AA1692B18F}"/>
          </ac:spMkLst>
        </pc:spChg>
        <pc:spChg chg="add del mod">
          <ac:chgData name="Akanksha Arora" userId="77c5b3fc-6d05-42dc-872d-81a4e7171fba" providerId="ADAL" clId="{C16779AD-40D9-FB41-8F71-A0C437CED786}" dt="2023-04-01T21:21:06.152" v="2409" actId="478"/>
          <ac:spMkLst>
            <pc:docMk/>
            <pc:sldMk cId="962478756" sldId="280"/>
            <ac:spMk id="3" creationId="{0D0D7D41-93A5-D5CA-9613-F54DFB10F083}"/>
          </ac:spMkLst>
        </pc:spChg>
        <pc:spChg chg="add mod">
          <ac:chgData name="Akanksha Arora" userId="77c5b3fc-6d05-42dc-872d-81a4e7171fba" providerId="ADAL" clId="{C16779AD-40D9-FB41-8F71-A0C437CED786}" dt="2023-04-01T22:40:52.818" v="4163" actId="14100"/>
          <ac:spMkLst>
            <pc:docMk/>
            <pc:sldMk cId="962478756" sldId="280"/>
            <ac:spMk id="3" creationId="{CAE2AC7B-24D9-BF16-7C79-AB699552E28A}"/>
          </ac:spMkLst>
        </pc:spChg>
        <pc:spChg chg="add mod">
          <ac:chgData name="Akanksha Arora" userId="77c5b3fc-6d05-42dc-872d-81a4e7171fba" providerId="ADAL" clId="{C16779AD-40D9-FB41-8F71-A0C437CED786}" dt="2023-04-01T21:22:57.087" v="2456" actId="27636"/>
          <ac:spMkLst>
            <pc:docMk/>
            <pc:sldMk cId="962478756" sldId="280"/>
            <ac:spMk id="4" creationId="{82EA11B5-B6C8-BA04-89F1-F3D0BFFE2D36}"/>
          </ac:spMkLst>
        </pc:spChg>
        <pc:spChg chg="mod">
          <ac:chgData name="Akanksha Arora" userId="77c5b3fc-6d05-42dc-872d-81a4e7171fba" providerId="ADAL" clId="{C16779AD-40D9-FB41-8F71-A0C437CED786}" dt="2023-04-01T20:34:12.161" v="1984" actId="20577"/>
          <ac:spMkLst>
            <pc:docMk/>
            <pc:sldMk cId="962478756" sldId="280"/>
            <ac:spMk id="5" creationId="{41F6DB0B-0F61-7C68-3F09-09A1D57A6DE3}"/>
          </ac:spMkLst>
        </pc:spChg>
        <pc:spChg chg="add mod">
          <ac:chgData name="Akanksha Arora" userId="77c5b3fc-6d05-42dc-872d-81a4e7171fba" providerId="ADAL" clId="{C16779AD-40D9-FB41-8F71-A0C437CED786}" dt="2023-04-01T21:25:26.676" v="2483" actId="5793"/>
          <ac:spMkLst>
            <pc:docMk/>
            <pc:sldMk cId="962478756" sldId="280"/>
            <ac:spMk id="6" creationId="{C74A0EB3-995A-548F-5DD1-8009D4FDEE52}"/>
          </ac:spMkLst>
        </pc:spChg>
        <pc:spChg chg="add mod">
          <ac:chgData name="Akanksha Arora" userId="77c5b3fc-6d05-42dc-872d-81a4e7171fba" providerId="ADAL" clId="{C16779AD-40D9-FB41-8F71-A0C437CED786}" dt="2023-04-01T21:27:22.174" v="2569" actId="207"/>
          <ac:spMkLst>
            <pc:docMk/>
            <pc:sldMk cId="962478756" sldId="280"/>
            <ac:spMk id="10" creationId="{8190F532-4BB7-9A85-71FD-4E6D2FE311C8}"/>
          </ac:spMkLst>
        </pc:spChg>
        <pc:spChg chg="add mod">
          <ac:chgData name="Akanksha Arora" userId="77c5b3fc-6d05-42dc-872d-81a4e7171fba" providerId="ADAL" clId="{C16779AD-40D9-FB41-8F71-A0C437CED786}" dt="2023-04-01T22:40:41.413" v="4161" actId="14100"/>
          <ac:spMkLst>
            <pc:docMk/>
            <pc:sldMk cId="962478756" sldId="280"/>
            <ac:spMk id="11" creationId="{A74E306D-3724-0DB4-1CC9-09ACA1B0F31E}"/>
          </ac:spMkLst>
        </pc:spChg>
        <pc:spChg chg="add del mod">
          <ac:chgData name="Akanksha Arora" userId="77c5b3fc-6d05-42dc-872d-81a4e7171fba" providerId="ADAL" clId="{C16779AD-40D9-FB41-8F71-A0C437CED786}" dt="2023-04-01T21:46:16.778" v="3081" actId="478"/>
          <ac:spMkLst>
            <pc:docMk/>
            <pc:sldMk cId="962478756" sldId="280"/>
            <ac:spMk id="12" creationId="{C24621B0-45DD-92C0-55FD-817CF6D8B80A}"/>
          </ac:spMkLst>
        </pc:spChg>
        <pc:spChg chg="add del mod">
          <ac:chgData name="Akanksha Arora" userId="77c5b3fc-6d05-42dc-872d-81a4e7171fba" providerId="ADAL" clId="{C16779AD-40D9-FB41-8F71-A0C437CED786}" dt="2023-04-01T21:59:53.224" v="3166"/>
          <ac:spMkLst>
            <pc:docMk/>
            <pc:sldMk cId="962478756" sldId="280"/>
            <ac:spMk id="14" creationId="{11835442-EED0-BAF5-9B9A-7B5687441363}"/>
          </ac:spMkLst>
        </pc:spChg>
        <pc:picChg chg="del">
          <ac:chgData name="Akanksha Arora" userId="77c5b3fc-6d05-42dc-872d-81a4e7171fba" providerId="ADAL" clId="{C16779AD-40D9-FB41-8F71-A0C437CED786}" dt="2023-04-01T21:21:03.453" v="2408" actId="478"/>
          <ac:picMkLst>
            <pc:docMk/>
            <pc:sldMk cId="962478756" sldId="280"/>
            <ac:picMk id="7" creationId="{246D4202-DD6C-FF35-51FB-50F14A7428DF}"/>
          </ac:picMkLst>
        </pc:picChg>
        <pc:picChg chg="add del mod modCrop">
          <ac:chgData name="Akanksha Arora" userId="77c5b3fc-6d05-42dc-872d-81a4e7171fba" providerId="ADAL" clId="{C16779AD-40D9-FB41-8F71-A0C437CED786}" dt="2023-04-01T21:45:51.440" v="3072" actId="478"/>
          <ac:picMkLst>
            <pc:docMk/>
            <pc:sldMk cId="962478756" sldId="280"/>
            <ac:picMk id="9" creationId="{FC84F8D2-D2BD-DFD9-2DA6-50B5DA2EE40D}"/>
          </ac:picMkLst>
        </pc:picChg>
        <pc:picChg chg="add del mod modCrop">
          <ac:chgData name="Akanksha Arora" userId="77c5b3fc-6d05-42dc-872d-81a4e7171fba" providerId="ADAL" clId="{C16779AD-40D9-FB41-8F71-A0C437CED786}" dt="2023-04-01T21:59:43.478" v="3164" actId="478"/>
          <ac:picMkLst>
            <pc:docMk/>
            <pc:sldMk cId="962478756" sldId="280"/>
            <ac:picMk id="13" creationId="{A225EA4A-9D3B-3B59-E19B-B175835A7764}"/>
          </ac:picMkLst>
        </pc:picChg>
        <pc:picChg chg="add mod modCrop">
          <ac:chgData name="Akanksha Arora" userId="77c5b3fc-6d05-42dc-872d-81a4e7171fba" providerId="ADAL" clId="{C16779AD-40D9-FB41-8F71-A0C437CED786}" dt="2023-04-01T22:42:07.043" v="4175" actId="1440"/>
          <ac:picMkLst>
            <pc:docMk/>
            <pc:sldMk cId="962478756" sldId="280"/>
            <ac:picMk id="15" creationId="{AA312AF7-93DF-6F28-A56C-2B1909248487}"/>
          </ac:picMkLst>
        </pc:picChg>
        <pc:cxnChg chg="add mod">
          <ac:chgData name="Akanksha Arora" userId="77c5b3fc-6d05-42dc-872d-81a4e7171fba" providerId="ADAL" clId="{C16779AD-40D9-FB41-8F71-A0C437CED786}" dt="2023-04-01T21:22:37.120" v="2423" actId="1076"/>
          <ac:cxnSpMkLst>
            <pc:docMk/>
            <pc:sldMk cId="962478756" sldId="280"/>
            <ac:cxnSpMk id="8" creationId="{DF55643E-9E41-E98F-5FCD-6B5970B8E9D1}"/>
          </ac:cxnSpMkLst>
        </pc:cxnChg>
      </pc:sldChg>
      <pc:sldChg chg="addSp delSp modSp add mod setBg">
        <pc:chgData name="Akanksha Arora" userId="77c5b3fc-6d05-42dc-872d-81a4e7171fba" providerId="ADAL" clId="{C16779AD-40D9-FB41-8F71-A0C437CED786}" dt="2023-04-01T22:43:44.797" v="4212" actId="20577"/>
        <pc:sldMkLst>
          <pc:docMk/>
          <pc:sldMk cId="1652290075" sldId="281"/>
        </pc:sldMkLst>
        <pc:spChg chg="add del mod">
          <ac:chgData name="Akanksha Arora" userId="77c5b3fc-6d05-42dc-872d-81a4e7171fba" providerId="ADAL" clId="{C16779AD-40D9-FB41-8F71-A0C437CED786}" dt="2023-04-01T21:25:07.413" v="2477" actId="478"/>
          <ac:spMkLst>
            <pc:docMk/>
            <pc:sldMk cId="1652290075" sldId="281"/>
            <ac:spMk id="3" creationId="{413C3765-826C-4BE9-2D54-5E08AF0E2DA1}"/>
          </ac:spMkLst>
        </pc:spChg>
        <pc:spChg chg="mod">
          <ac:chgData name="Akanksha Arora" userId="77c5b3fc-6d05-42dc-872d-81a4e7171fba" providerId="ADAL" clId="{C16779AD-40D9-FB41-8F71-A0C437CED786}" dt="2023-04-01T21:24:24.316" v="2474" actId="20577"/>
          <ac:spMkLst>
            <pc:docMk/>
            <pc:sldMk cId="1652290075" sldId="281"/>
            <ac:spMk id="5" creationId="{41F6DB0B-0F61-7C68-3F09-09A1D57A6DE3}"/>
          </ac:spMkLst>
        </pc:spChg>
        <pc:spChg chg="add mod">
          <ac:chgData name="Akanksha Arora" userId="77c5b3fc-6d05-42dc-872d-81a4e7171fba" providerId="ADAL" clId="{C16779AD-40D9-FB41-8F71-A0C437CED786}" dt="2023-04-01T22:43:44.797" v="4212" actId="20577"/>
          <ac:spMkLst>
            <pc:docMk/>
            <pc:sldMk cId="1652290075" sldId="281"/>
            <ac:spMk id="6" creationId="{C9B87AB6-8A39-962E-3E5C-317FBFDBDE7D}"/>
          </ac:spMkLst>
        </pc:spChg>
        <pc:spChg chg="add mod">
          <ac:chgData name="Akanksha Arora" userId="77c5b3fc-6d05-42dc-872d-81a4e7171fba" providerId="ADAL" clId="{C16779AD-40D9-FB41-8F71-A0C437CED786}" dt="2023-04-01T21:44:54.532" v="3071" actId="20577"/>
          <ac:spMkLst>
            <pc:docMk/>
            <pc:sldMk cId="1652290075" sldId="281"/>
            <ac:spMk id="8" creationId="{C59E0D90-4A1A-CA91-0481-D964533210BA}"/>
          </ac:spMkLst>
        </pc:spChg>
        <pc:picChg chg="add del mod">
          <ac:chgData name="Akanksha Arora" userId="77c5b3fc-6d05-42dc-872d-81a4e7171fba" providerId="ADAL" clId="{C16779AD-40D9-FB41-8F71-A0C437CED786}" dt="2023-04-01T21:47:31.440" v="3088" actId="478"/>
          <ac:picMkLst>
            <pc:docMk/>
            <pc:sldMk cId="1652290075" sldId="281"/>
            <ac:picMk id="4" creationId="{6B363C61-4BA8-C6F2-FFB3-684B95D07208}"/>
          </ac:picMkLst>
        </pc:picChg>
        <pc:picChg chg="del">
          <ac:chgData name="Akanksha Arora" userId="77c5b3fc-6d05-42dc-872d-81a4e7171fba" providerId="ADAL" clId="{C16779AD-40D9-FB41-8F71-A0C437CED786}" dt="2023-04-01T21:25:04.270" v="2476" actId="478"/>
          <ac:picMkLst>
            <pc:docMk/>
            <pc:sldMk cId="1652290075" sldId="281"/>
            <ac:picMk id="7" creationId="{246D4202-DD6C-FF35-51FB-50F14A7428DF}"/>
          </ac:picMkLst>
        </pc:picChg>
        <pc:picChg chg="add mod modCrop">
          <ac:chgData name="Akanksha Arora" userId="77c5b3fc-6d05-42dc-872d-81a4e7171fba" providerId="ADAL" clId="{C16779AD-40D9-FB41-8F71-A0C437CED786}" dt="2023-04-01T21:48:00.873" v="3095" actId="732"/>
          <ac:picMkLst>
            <pc:docMk/>
            <pc:sldMk cId="1652290075" sldId="281"/>
            <ac:picMk id="9" creationId="{44376C66-CFC3-CC25-8592-2D5C5956A270}"/>
          </ac:picMkLst>
        </pc:picChg>
      </pc:sldChg>
      <pc:sldChg chg="modSp add del mod">
        <pc:chgData name="Akanksha Arora" userId="77c5b3fc-6d05-42dc-872d-81a4e7171fba" providerId="ADAL" clId="{C16779AD-40D9-FB41-8F71-A0C437CED786}" dt="2023-04-01T19:07:53.565" v="455"/>
        <pc:sldMkLst>
          <pc:docMk/>
          <pc:sldMk cId="3554022584" sldId="307"/>
        </pc:sldMkLst>
        <pc:spChg chg="mod">
          <ac:chgData name="Akanksha Arora" userId="77c5b3fc-6d05-42dc-872d-81a4e7171fba" providerId="ADAL" clId="{C16779AD-40D9-FB41-8F71-A0C437CED786}" dt="2023-04-01T19:07:46.022" v="453"/>
          <ac:spMkLst>
            <pc:docMk/>
            <pc:sldMk cId="3554022584" sldId="307"/>
            <ac:spMk id="2" creationId="{6C414DE4-0D8A-42C4-92D5-C00C0EE49905}"/>
          </ac:spMkLst>
        </pc:spChg>
      </pc:sldChg>
      <pc:sldMasterChg chg="modSldLayout">
        <pc:chgData name="Akanksha Arora" userId="77c5b3fc-6d05-42dc-872d-81a4e7171fba" providerId="ADAL" clId="{C16779AD-40D9-FB41-8F71-A0C437CED786}" dt="2023-04-01T18:55:29.789" v="298"/>
        <pc:sldMasterMkLst>
          <pc:docMk/>
          <pc:sldMasterMk cId="2189326843" sldId="2147483713"/>
        </pc:sldMasterMkLst>
        <pc:sldLayoutChg chg="addSp delSp">
          <pc:chgData name="Akanksha Arora" userId="77c5b3fc-6d05-42dc-872d-81a4e7171fba" providerId="ADAL" clId="{C16779AD-40D9-FB41-8F71-A0C437CED786}" dt="2023-04-01T18:55:29.789" v="298"/>
          <pc:sldLayoutMkLst>
            <pc:docMk/>
            <pc:sldMasterMk cId="2189326843" sldId="2147483713"/>
            <pc:sldLayoutMk cId="535008094" sldId="2147483729"/>
          </pc:sldLayoutMkLst>
          <pc:grpChg chg="add del">
            <ac:chgData name="Akanksha Arora" userId="77c5b3fc-6d05-42dc-872d-81a4e7171fba" providerId="ADAL" clId="{C16779AD-40D9-FB41-8F71-A0C437CED786}" dt="2023-04-01T18:55:29.789" v="298"/>
            <ac:grpSpMkLst>
              <pc:docMk/>
              <pc:sldMasterMk cId="2189326843" sldId="2147483713"/>
              <pc:sldLayoutMk cId="535008094" sldId="2147483729"/>
              <ac:grpSpMk id="7" creationId="{F0C817C9-850F-4FB6-B93B-CF3076C4A5C1}"/>
            </ac:grpSpMkLst>
          </pc:grpChg>
        </pc:sldLayoutChg>
      </pc:sldMasterChg>
    </pc:docChg>
  </pc:docChgLst>
  <pc:docChgLst>
    <pc:chgData name="Sai Meghana Devarapalli" userId="S::sdevarapalli1@student.gsu.edu::4775d6a1-25c2-485b-819b-7674adc27c36" providerId="AD" clId="Web-{0602CF6E-180E-72A1-A86E-029B13EE3687}"/>
    <pc:docChg chg="addSld delSld modSld">
      <pc:chgData name="Sai Meghana Devarapalli" userId="S::sdevarapalli1@student.gsu.edu::4775d6a1-25c2-485b-819b-7674adc27c36" providerId="AD" clId="Web-{0602CF6E-180E-72A1-A86E-029B13EE3687}" dt="2023-04-01T10:27:12.841" v="205" actId="20577"/>
      <pc:docMkLst>
        <pc:docMk/>
      </pc:docMkLst>
      <pc:sldChg chg="modSp">
        <pc:chgData name="Sai Meghana Devarapalli" userId="S::sdevarapalli1@student.gsu.edu::4775d6a1-25c2-485b-819b-7674adc27c36" providerId="AD" clId="Web-{0602CF6E-180E-72A1-A86E-029B13EE3687}" dt="2023-04-01T05:42:25.746" v="24" actId="20577"/>
        <pc:sldMkLst>
          <pc:docMk/>
          <pc:sldMk cId="1282922635" sldId="257"/>
        </pc:sldMkLst>
        <pc:spChg chg="mod">
          <ac:chgData name="Sai Meghana Devarapalli" userId="S::sdevarapalli1@student.gsu.edu::4775d6a1-25c2-485b-819b-7674adc27c36" providerId="AD" clId="Web-{0602CF6E-180E-72A1-A86E-029B13EE3687}" dt="2023-04-01T05:42:05.808" v="19" actId="20577"/>
          <ac:spMkLst>
            <pc:docMk/>
            <pc:sldMk cId="1282922635" sldId="257"/>
            <ac:spMk id="2" creationId="{C7D7A29D-B999-575A-C327-A92699055152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5:42:25.746" v="24" actId="20577"/>
          <ac:spMkLst>
            <pc:docMk/>
            <pc:sldMk cId="1282922635" sldId="257"/>
            <ac:spMk id="3" creationId="{616702B0-E2E7-A665-7961-04F343A5C884}"/>
          </ac:spMkLst>
        </pc:spChg>
      </pc:sldChg>
      <pc:sldChg chg="modSp del">
        <pc:chgData name="Sai Meghana Devarapalli" userId="S::sdevarapalli1@student.gsu.edu::4775d6a1-25c2-485b-819b-7674adc27c36" providerId="AD" clId="Web-{0602CF6E-180E-72A1-A86E-029B13EE3687}" dt="2023-04-01T05:42:15.574" v="23"/>
        <pc:sldMkLst>
          <pc:docMk/>
          <pc:sldMk cId="391476733" sldId="258"/>
        </pc:sldMkLst>
        <pc:spChg chg="mod">
          <ac:chgData name="Sai Meghana Devarapalli" userId="S::sdevarapalli1@student.gsu.edu::4775d6a1-25c2-485b-819b-7674adc27c36" providerId="AD" clId="Web-{0602CF6E-180E-72A1-A86E-029B13EE3687}" dt="2023-04-01T05:41:44.619" v="15" actId="20577"/>
          <ac:spMkLst>
            <pc:docMk/>
            <pc:sldMk cId="391476733" sldId="258"/>
            <ac:spMk id="2" creationId="{909C656E-BEA6-D2C7-8764-9E80BAB1D1DC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5:42:10.542" v="20" actId="20577"/>
          <ac:spMkLst>
            <pc:docMk/>
            <pc:sldMk cId="391476733" sldId="258"/>
            <ac:spMk id="3" creationId="{2C269481-3759-055D-8D3B-03B130792E5B}"/>
          </ac:spMkLst>
        </pc:spChg>
      </pc:sldChg>
      <pc:sldChg chg="modSp del">
        <pc:chgData name="Sai Meghana Devarapalli" userId="S::sdevarapalli1@student.gsu.edu::4775d6a1-25c2-485b-819b-7674adc27c36" providerId="AD" clId="Web-{0602CF6E-180E-72A1-A86E-029B13EE3687}" dt="2023-04-01T05:35:11.419" v="7"/>
        <pc:sldMkLst>
          <pc:docMk/>
          <pc:sldMk cId="2264474699" sldId="260"/>
        </pc:sldMkLst>
        <pc:spChg chg="mod">
          <ac:chgData name="Sai Meghana Devarapalli" userId="S::sdevarapalli1@student.gsu.edu::4775d6a1-25c2-485b-819b-7674adc27c36" providerId="AD" clId="Web-{0602CF6E-180E-72A1-A86E-029B13EE3687}" dt="2023-04-01T05:09:28.257" v="4" actId="20577"/>
          <ac:spMkLst>
            <pc:docMk/>
            <pc:sldMk cId="2264474699" sldId="260"/>
            <ac:spMk id="2" creationId="{74B72B79-E992-CBE3-3BA9-3B31935591F0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5:09:33.820" v="6" actId="20577"/>
          <ac:spMkLst>
            <pc:docMk/>
            <pc:sldMk cId="2264474699" sldId="260"/>
            <ac:spMk id="3" creationId="{BBE14E1C-A34E-8AF0-3C7A-794C2EDD9D71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6:45:19.576" v="60"/>
        <pc:sldMkLst>
          <pc:docMk/>
          <pc:sldMk cId="2967041371" sldId="260"/>
        </pc:sldMkLst>
        <pc:spChg chg="mod">
          <ac:chgData name="Sai Meghana Devarapalli" userId="S::sdevarapalli1@student.gsu.edu::4775d6a1-25c2-485b-819b-7674adc27c36" providerId="AD" clId="Web-{0602CF6E-180E-72A1-A86E-029B13EE3687}" dt="2023-04-01T06:45:07.279" v="55" actId="20577"/>
          <ac:spMkLst>
            <pc:docMk/>
            <pc:sldMk cId="2967041371" sldId="260"/>
            <ac:spMk id="2" creationId="{EC0A192B-43EB-BDB3-6358-EE03D064E69F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6:44:39.106" v="54" actId="20577"/>
          <ac:spMkLst>
            <pc:docMk/>
            <pc:sldMk cId="2967041371" sldId="260"/>
            <ac:spMk id="3" creationId="{26E53FE3-9F10-1CF8-40AD-845144288FED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6:48:21.554" v="74"/>
        <pc:sldMkLst>
          <pc:docMk/>
          <pc:sldMk cId="1438479182" sldId="261"/>
        </pc:sldMkLst>
        <pc:spChg chg="mod">
          <ac:chgData name="Sai Meghana Devarapalli" userId="S::sdevarapalli1@student.gsu.edu::4775d6a1-25c2-485b-819b-7674adc27c36" providerId="AD" clId="Web-{0602CF6E-180E-72A1-A86E-029B13EE3687}" dt="2023-04-01T06:45:13.732" v="57" actId="20577"/>
          <ac:spMkLst>
            <pc:docMk/>
            <pc:sldMk cId="1438479182" sldId="261"/>
            <ac:spMk id="2" creationId="{D94824D1-E8E4-3BC8-E2B2-22DE489EAEA0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6:48:00.819" v="70" actId="20577"/>
          <ac:spMkLst>
            <pc:docMk/>
            <pc:sldMk cId="1438479182" sldId="261"/>
            <ac:spMk id="3" creationId="{239AC465-10DF-3B68-F3B3-EC6511EE89E1}"/>
          </ac:spMkLst>
        </pc:spChg>
      </pc:sldChg>
      <pc:sldChg chg="new">
        <pc:chgData name="Sai Meghana Devarapalli" userId="S::sdevarapalli1@student.gsu.edu::4775d6a1-25c2-485b-819b-7674adc27c36" providerId="AD" clId="Web-{0602CF6E-180E-72A1-A86E-029B13EE3687}" dt="2023-04-01T05:41:54.229" v="16"/>
        <pc:sldMkLst>
          <pc:docMk/>
          <pc:sldMk cId="4118239604" sldId="262"/>
        </pc:sldMkLst>
      </pc:sldChg>
      <pc:sldChg chg="new">
        <pc:chgData name="Sai Meghana Devarapalli" userId="S::sdevarapalli1@student.gsu.edu::4775d6a1-25c2-485b-819b-7674adc27c36" providerId="AD" clId="Web-{0602CF6E-180E-72A1-A86E-029B13EE3687}" dt="2023-04-01T05:41:54.792" v="17"/>
        <pc:sldMkLst>
          <pc:docMk/>
          <pc:sldMk cId="1054077991" sldId="263"/>
        </pc:sldMkLst>
      </pc:sldChg>
      <pc:sldChg chg="modSp new del">
        <pc:chgData name="Sai Meghana Devarapalli" userId="S::sdevarapalli1@student.gsu.edu::4775d6a1-25c2-485b-819b-7674adc27c36" providerId="AD" clId="Web-{0602CF6E-180E-72A1-A86E-029B13EE3687}" dt="2023-04-01T05:50:50.231" v="28"/>
        <pc:sldMkLst>
          <pc:docMk/>
          <pc:sldMk cId="1982723400" sldId="264"/>
        </pc:sldMkLst>
        <pc:spChg chg="mod">
          <ac:chgData name="Sai Meghana Devarapalli" userId="S::sdevarapalli1@student.gsu.edu::4775d6a1-25c2-485b-819b-7674adc27c36" providerId="AD" clId="Web-{0602CF6E-180E-72A1-A86E-029B13EE3687}" dt="2023-04-01T05:50:42.496" v="26" actId="20577"/>
          <ac:spMkLst>
            <pc:docMk/>
            <pc:sldMk cId="1982723400" sldId="264"/>
            <ac:spMk id="2" creationId="{8D471A39-28D3-1555-C068-080465CE02A0}"/>
          </ac:spMkLst>
        </pc:spChg>
      </pc:sldChg>
      <pc:sldChg chg="addSp delSp modSp add replId">
        <pc:chgData name="Sai Meghana Devarapalli" userId="S::sdevarapalli1@student.gsu.edu::4775d6a1-25c2-485b-819b-7674adc27c36" providerId="AD" clId="Web-{0602CF6E-180E-72A1-A86E-029B13EE3687}" dt="2023-04-01T05:54:52.255" v="39" actId="1076"/>
        <pc:sldMkLst>
          <pc:docMk/>
          <pc:sldMk cId="379179656" sldId="265"/>
        </pc:sldMkLst>
        <pc:spChg chg="del">
          <ac:chgData name="Sai Meghana Devarapalli" userId="S::sdevarapalli1@student.gsu.edu::4775d6a1-25c2-485b-819b-7674adc27c36" providerId="AD" clId="Web-{0602CF6E-180E-72A1-A86E-029B13EE3687}" dt="2023-04-01T05:52:18.625" v="29"/>
          <ac:spMkLst>
            <pc:docMk/>
            <pc:sldMk cId="379179656" sldId="265"/>
            <ac:spMk id="3" creationId="{3CD1033A-7B4A-5295-B0F6-EE0A69059AAC}"/>
          </ac:spMkLst>
        </pc:spChg>
        <pc:spChg chg="add del mod">
          <ac:chgData name="Sai Meghana Devarapalli" userId="S::sdevarapalli1@student.gsu.edu::4775d6a1-25c2-485b-819b-7674adc27c36" providerId="AD" clId="Web-{0602CF6E-180E-72A1-A86E-029B13EE3687}" dt="2023-04-01T05:52:25.516" v="30"/>
          <ac:spMkLst>
            <pc:docMk/>
            <pc:sldMk cId="379179656" sldId="265"/>
            <ac:spMk id="5" creationId="{32C1CBD6-53C7-0DE0-D6E0-9388E474AA11}"/>
          </ac:spMkLst>
        </pc:spChg>
        <pc:picChg chg="add mod ord">
          <ac:chgData name="Sai Meghana Devarapalli" userId="S::sdevarapalli1@student.gsu.edu::4775d6a1-25c2-485b-819b-7674adc27c36" providerId="AD" clId="Web-{0602CF6E-180E-72A1-A86E-029B13EE3687}" dt="2023-04-01T05:54:52.255" v="39" actId="1076"/>
          <ac:picMkLst>
            <pc:docMk/>
            <pc:sldMk cId="379179656" sldId="265"/>
            <ac:picMk id="6" creationId="{5849DFB0-FD16-9E4C-EEAF-F9CD998FCBED}"/>
          </ac:picMkLst>
        </pc:picChg>
      </pc:sldChg>
      <pc:sldChg chg="addSp delSp modSp add del mod replId modClrScheme chgLayout">
        <pc:chgData name="Sai Meghana Devarapalli" userId="S::sdevarapalli1@student.gsu.edu::4775d6a1-25c2-485b-819b-7674adc27c36" providerId="AD" clId="Web-{0602CF6E-180E-72A1-A86E-029B13EE3687}" dt="2023-04-01T06:05:20.588" v="47"/>
        <pc:sldMkLst>
          <pc:docMk/>
          <pc:sldMk cId="1704515866" sldId="266"/>
        </pc:sldMkLst>
        <pc:spChg chg="mod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2" creationId="{16C17F6C-1C8E-A14B-09C8-569D71E4A4B8}"/>
          </ac:spMkLst>
        </pc:spChg>
        <pc:spChg chg="add del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11" creationId="{B971A351-E2BF-4D47-A80D-4E0344DF54ED}"/>
          </ac:spMkLst>
        </pc:spChg>
        <pc:spChg chg="add mod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13" creationId="{EDFE2D25-1C55-481A-9BA8-618AAE459340}"/>
          </ac:spMkLst>
        </pc:spChg>
        <pc:spChg chg="add mod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15" creationId="{FB26FEC4-D3B9-4DCB-A915-6C27AD5D0780}"/>
          </ac:spMkLst>
        </pc:spChg>
        <pc:spChg chg="add mod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17" creationId="{43B5FB8D-AE14-4467-8588-8A6899877A79}"/>
          </ac:spMkLst>
        </pc:spChg>
        <pc:spChg chg="add del">
          <ac:chgData name="Sai Meghana Devarapalli" userId="S::sdevarapalli1@student.gsu.edu::4775d6a1-25c2-485b-819b-7674adc27c36" providerId="AD" clId="Web-{0602CF6E-180E-72A1-A86E-029B13EE3687}" dt="2023-04-01T06:05:07.947" v="45"/>
          <ac:spMkLst>
            <pc:docMk/>
            <pc:sldMk cId="1704515866" sldId="266"/>
            <ac:spMk id="22" creationId="{C6003C74-82B5-477A-A94C-1C0E7E4E5F35}"/>
          </ac:spMkLst>
        </pc:spChg>
        <pc:spChg chg="add mod">
          <ac:chgData name="Sai Meghana Devarapalli" userId="S::sdevarapalli1@student.gsu.edu::4775d6a1-25c2-485b-819b-7674adc27c36" providerId="AD" clId="Web-{0602CF6E-180E-72A1-A86E-029B13EE3687}" dt="2023-04-01T06:05:07.947" v="46"/>
          <ac:spMkLst>
            <pc:docMk/>
            <pc:sldMk cId="1704515866" sldId="266"/>
            <ac:spMk id="24" creationId="{EA496128-77E3-4304-8665-C67E3AA56E1C}"/>
          </ac:spMkLst>
        </pc:spChg>
        <pc:picChg chg="mod">
          <ac:chgData name="Sai Meghana Devarapalli" userId="S::sdevarapalli1@student.gsu.edu::4775d6a1-25c2-485b-819b-7674adc27c36" providerId="AD" clId="Web-{0602CF6E-180E-72A1-A86E-029B13EE3687}" dt="2023-04-01T06:05:07.947" v="46"/>
          <ac:picMkLst>
            <pc:docMk/>
            <pc:sldMk cId="1704515866" sldId="266"/>
            <ac:picMk id="6" creationId="{5849DFB0-FD16-9E4C-EEAF-F9CD998FCBED}"/>
          </ac:picMkLst>
        </pc:picChg>
      </pc:sldChg>
      <pc:sldChg chg="modSp new del">
        <pc:chgData name="Sai Meghana Devarapalli" userId="S::sdevarapalli1@student.gsu.edu::4775d6a1-25c2-485b-819b-7674adc27c36" providerId="AD" clId="Web-{0602CF6E-180E-72A1-A86E-029B13EE3687}" dt="2023-04-01T06:49:28.899" v="95"/>
        <pc:sldMkLst>
          <pc:docMk/>
          <pc:sldMk cId="3832391872" sldId="266"/>
        </pc:sldMkLst>
        <pc:spChg chg="mod">
          <ac:chgData name="Sai Meghana Devarapalli" userId="S::sdevarapalli1@student.gsu.edu::4775d6a1-25c2-485b-819b-7674adc27c36" providerId="AD" clId="Web-{0602CF6E-180E-72A1-A86E-029B13EE3687}" dt="2023-04-01T06:48:27.554" v="76" actId="20577"/>
          <ac:spMkLst>
            <pc:docMk/>
            <pc:sldMk cId="3832391872" sldId="266"/>
            <ac:spMk id="2" creationId="{BE15320D-4056-9F38-4F31-81F2050D4326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6:48:15.600" v="73" actId="20577"/>
          <ac:spMkLst>
            <pc:docMk/>
            <pc:sldMk cId="3832391872" sldId="266"/>
            <ac:spMk id="3" creationId="{2CDCFB3D-5FCF-6228-5A9C-0DA14A3860E0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6:48:47.851" v="81"/>
        <pc:sldMkLst>
          <pc:docMk/>
          <pc:sldMk cId="2285179151" sldId="267"/>
        </pc:sldMkLst>
        <pc:spChg chg="mod">
          <ac:chgData name="Sai Meghana Devarapalli" userId="S::sdevarapalli1@student.gsu.edu::4775d6a1-25c2-485b-819b-7674adc27c36" providerId="AD" clId="Web-{0602CF6E-180E-72A1-A86E-029B13EE3687}" dt="2023-04-01T06:48:32.023" v="80" actId="14100"/>
          <ac:spMkLst>
            <pc:docMk/>
            <pc:sldMk cId="2285179151" sldId="267"/>
            <ac:spMk id="2" creationId="{2148C0C0-E7FB-CE01-5C66-2646A81141D8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6:49:22.118" v="94"/>
        <pc:sldMkLst>
          <pc:docMk/>
          <pc:sldMk cId="4213398066" sldId="267"/>
        </pc:sldMkLst>
        <pc:spChg chg="mod">
          <ac:chgData name="Sai Meghana Devarapalli" userId="S::sdevarapalli1@student.gsu.edu::4775d6a1-25c2-485b-819b-7674adc27c36" providerId="AD" clId="Web-{0602CF6E-180E-72A1-A86E-029B13EE3687}" dt="2023-04-01T06:49:09.289" v="90" actId="14100"/>
          <ac:spMkLst>
            <pc:docMk/>
            <pc:sldMk cId="4213398066" sldId="267"/>
            <ac:spMk id="2" creationId="{132934D6-269A-2B65-CBBA-8E53216A3BFD}"/>
          </ac:spMkLst>
        </pc:spChg>
      </pc:sldChg>
      <pc:sldChg chg="modSp new">
        <pc:chgData name="Sai Meghana Devarapalli" userId="S::sdevarapalli1@student.gsu.edu::4775d6a1-25c2-485b-819b-7674adc27c36" providerId="AD" clId="Web-{0602CF6E-180E-72A1-A86E-029B13EE3687}" dt="2023-04-01T10:27:12.841" v="205" actId="20577"/>
        <pc:sldMkLst>
          <pc:docMk/>
          <pc:sldMk cId="4026954809" sldId="268"/>
        </pc:sldMkLst>
        <pc:spChg chg="mod">
          <ac:chgData name="Sai Meghana Devarapalli" userId="S::sdevarapalli1@student.gsu.edu::4775d6a1-25c2-485b-819b-7674adc27c36" providerId="AD" clId="Web-{0602CF6E-180E-72A1-A86E-029B13EE3687}" dt="2023-04-01T06:49:17.586" v="93" actId="20577"/>
          <ac:spMkLst>
            <pc:docMk/>
            <pc:sldMk cId="4026954809" sldId="268"/>
            <ac:spMk id="2" creationId="{2334CC75-D6FD-E3F4-F881-958242891B96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10:27:12.841" v="205" actId="20577"/>
          <ac:spMkLst>
            <pc:docMk/>
            <pc:sldMk cId="4026954809" sldId="268"/>
            <ac:spMk id="3" creationId="{EED09766-4C74-AC67-91E9-956CDEFB5512}"/>
          </ac:spMkLst>
        </pc:spChg>
      </pc:sldChg>
      <pc:sldChg chg="new del">
        <pc:chgData name="Sai Meghana Devarapalli" userId="S::sdevarapalli1@student.gsu.edu::4775d6a1-25c2-485b-819b-7674adc27c36" providerId="AD" clId="Web-{0602CF6E-180E-72A1-A86E-029B13EE3687}" dt="2023-04-01T06:54:05.782" v="108"/>
        <pc:sldMkLst>
          <pc:docMk/>
          <pc:sldMk cId="637895585" sldId="269"/>
        </pc:sldMkLst>
      </pc:sldChg>
      <pc:sldChg chg="modSp new del">
        <pc:chgData name="Sai Meghana Devarapalli" userId="S::sdevarapalli1@student.gsu.edu::4775d6a1-25c2-485b-819b-7674adc27c36" providerId="AD" clId="Web-{0602CF6E-180E-72A1-A86E-029B13EE3687}" dt="2023-04-01T07:08:33.453" v="167"/>
        <pc:sldMkLst>
          <pc:docMk/>
          <pc:sldMk cId="2642167621" sldId="270"/>
        </pc:sldMkLst>
        <pc:spChg chg="mod">
          <ac:chgData name="Sai Meghana Devarapalli" userId="S::sdevarapalli1@student.gsu.edu::4775d6a1-25c2-485b-819b-7674adc27c36" providerId="AD" clId="Web-{0602CF6E-180E-72A1-A86E-029B13EE3687}" dt="2023-04-01T07:07:40.342" v="153" actId="1076"/>
          <ac:spMkLst>
            <pc:docMk/>
            <pc:sldMk cId="2642167621" sldId="270"/>
            <ac:spMk id="2" creationId="{8FA2F5F5-F508-D739-9E0D-7B78DF7697CD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7:07:35.576" v="152" actId="14100"/>
          <ac:spMkLst>
            <pc:docMk/>
            <pc:sldMk cId="2642167621" sldId="270"/>
            <ac:spMk id="3" creationId="{10741DC7-BBAB-B935-7912-3C5F2A4F2736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7:08:05.109" v="160"/>
        <pc:sldMkLst>
          <pc:docMk/>
          <pc:sldMk cId="2102389821" sldId="271"/>
        </pc:sldMkLst>
        <pc:spChg chg="mod">
          <ac:chgData name="Sai Meghana Devarapalli" userId="S::sdevarapalli1@student.gsu.edu::4775d6a1-25c2-485b-819b-7674adc27c36" providerId="AD" clId="Web-{0602CF6E-180E-72A1-A86E-029B13EE3687}" dt="2023-04-01T07:08:02.827" v="159" actId="20577"/>
          <ac:spMkLst>
            <pc:docMk/>
            <pc:sldMk cId="2102389821" sldId="271"/>
            <ac:spMk id="2" creationId="{1D533862-91D4-06EC-284F-212079FEAE4A}"/>
          </ac:spMkLst>
        </pc:spChg>
      </pc:sldChg>
      <pc:sldChg chg="modSp new del">
        <pc:chgData name="Sai Meghana Devarapalli" userId="S::sdevarapalli1@student.gsu.edu::4775d6a1-25c2-485b-819b-7674adc27c36" providerId="AD" clId="Web-{0602CF6E-180E-72A1-A86E-029B13EE3687}" dt="2023-04-01T07:08:07.140" v="161"/>
        <pc:sldMkLst>
          <pc:docMk/>
          <pc:sldMk cId="2182281381" sldId="272"/>
        </pc:sldMkLst>
        <pc:spChg chg="mod">
          <ac:chgData name="Sai Meghana Devarapalli" userId="S::sdevarapalli1@student.gsu.edu::4775d6a1-25c2-485b-819b-7674adc27c36" providerId="AD" clId="Web-{0602CF6E-180E-72A1-A86E-029B13EE3687}" dt="2023-04-01T07:07:57.374" v="157" actId="20577"/>
          <ac:spMkLst>
            <pc:docMk/>
            <pc:sldMk cId="2182281381" sldId="272"/>
            <ac:spMk id="2" creationId="{518C1912-345A-5D20-0F12-26CF035515E9}"/>
          </ac:spMkLst>
        </pc:spChg>
      </pc:sldChg>
      <pc:sldChg chg="modSp new">
        <pc:chgData name="Sai Meghana Devarapalli" userId="S::sdevarapalli1@student.gsu.edu::4775d6a1-25c2-485b-819b-7674adc27c36" providerId="AD" clId="Web-{0602CF6E-180E-72A1-A86E-029B13EE3687}" dt="2023-04-01T07:10:24.847" v="199" actId="20577"/>
        <pc:sldMkLst>
          <pc:docMk/>
          <pc:sldMk cId="903523100" sldId="273"/>
        </pc:sldMkLst>
        <pc:spChg chg="mod">
          <ac:chgData name="Sai Meghana Devarapalli" userId="S::sdevarapalli1@student.gsu.edu::4775d6a1-25c2-485b-819b-7674adc27c36" providerId="AD" clId="Web-{0602CF6E-180E-72A1-A86E-029B13EE3687}" dt="2023-04-01T07:08:15.218" v="163" actId="14100"/>
          <ac:spMkLst>
            <pc:docMk/>
            <pc:sldMk cId="903523100" sldId="273"/>
            <ac:spMk id="2" creationId="{ADB175BE-9D7E-86CB-4733-D729BE2F08B4}"/>
          </ac:spMkLst>
        </pc:spChg>
        <pc:spChg chg="mod">
          <ac:chgData name="Sai Meghana Devarapalli" userId="S::sdevarapalli1@student.gsu.edu::4775d6a1-25c2-485b-819b-7674adc27c36" providerId="AD" clId="Web-{0602CF6E-180E-72A1-A86E-029B13EE3687}" dt="2023-04-01T07:10:24.847" v="199" actId="20577"/>
          <ac:spMkLst>
            <pc:docMk/>
            <pc:sldMk cId="903523100" sldId="273"/>
            <ac:spMk id="3" creationId="{20C88429-9FBD-068F-F7ED-DC5EFEC4D154}"/>
          </ac:spMkLst>
        </pc:spChg>
      </pc:sldChg>
    </pc:docChg>
  </pc:docChgLst>
  <pc:docChgLst>
    <pc:chgData name="Sai Meghana Devarapalli" userId="S::sdevarapalli1@student.gsu.edu::4775d6a1-25c2-485b-819b-7674adc27c36" providerId="AD" clId="Web-{FCB9B800-416A-1F0B-6C69-3808FDA8EB27}"/>
    <pc:docChg chg="modSld">
      <pc:chgData name="Sai Meghana Devarapalli" userId="S::sdevarapalli1@student.gsu.edu::4775d6a1-25c2-485b-819b-7674adc27c36" providerId="AD" clId="Web-{FCB9B800-416A-1F0B-6C69-3808FDA8EB27}" dt="2023-04-01T22:13:48.645" v="2" actId="20577"/>
      <pc:docMkLst>
        <pc:docMk/>
      </pc:docMkLst>
      <pc:sldChg chg="modSp">
        <pc:chgData name="Sai Meghana Devarapalli" userId="S::sdevarapalli1@student.gsu.edu::4775d6a1-25c2-485b-819b-7674adc27c36" providerId="AD" clId="Web-{FCB9B800-416A-1F0B-6C69-3808FDA8EB27}" dt="2023-04-01T22:13:48.645" v="2" actId="20577"/>
        <pc:sldMkLst>
          <pc:docMk/>
          <pc:sldMk cId="2754667825" sldId="256"/>
        </pc:sldMkLst>
        <pc:spChg chg="mod">
          <ac:chgData name="Sai Meghana Devarapalli" userId="S::sdevarapalli1@student.gsu.edu::4775d6a1-25c2-485b-819b-7674adc27c36" providerId="AD" clId="Web-{FCB9B800-416A-1F0B-6C69-3808FDA8EB27}" dt="2023-04-01T22:13:48.645" v="2" actId="20577"/>
          <ac:spMkLst>
            <pc:docMk/>
            <pc:sldMk cId="2754667825" sldId="256"/>
            <ac:spMk id="12" creationId="{9BFE5527-902D-7EB9-F33C-BFFDD31FED26}"/>
          </ac:spMkLst>
        </pc:spChg>
      </pc:sldChg>
    </pc:docChg>
  </pc:docChgLst>
  <pc:docChgLst>
    <pc:chgData name="Akanksha Arora" userId="77c5b3fc-6d05-42dc-872d-81a4e7171fba" providerId="ADAL" clId="{361F4321-75BF-2B40-A9D0-445645973BB4}"/>
    <pc:docChg chg="undo custSel addSld delSld modSld sldOrd delMainMaster">
      <pc:chgData name="Akanksha Arora" userId="77c5b3fc-6d05-42dc-872d-81a4e7171fba" providerId="ADAL" clId="{361F4321-75BF-2B40-A9D0-445645973BB4}" dt="2023-04-17T00:11:56.370" v="6395" actId="20577"/>
      <pc:docMkLst>
        <pc:docMk/>
      </pc:docMkLst>
      <pc:sldChg chg="addSp delSp modSp del mod">
        <pc:chgData name="Akanksha Arora" userId="77c5b3fc-6d05-42dc-872d-81a4e7171fba" providerId="ADAL" clId="{361F4321-75BF-2B40-A9D0-445645973BB4}" dt="2023-04-15T16:59:16.069" v="62" actId="2696"/>
        <pc:sldMkLst>
          <pc:docMk/>
          <pc:sldMk cId="2754667825" sldId="256"/>
        </pc:sldMkLst>
        <pc:spChg chg="mod">
          <ac:chgData name="Akanksha Arora" userId="77c5b3fc-6d05-42dc-872d-81a4e7171fba" providerId="ADAL" clId="{361F4321-75BF-2B40-A9D0-445645973BB4}" dt="2023-04-15T16:57:55.204" v="29" actId="14100"/>
          <ac:spMkLst>
            <pc:docMk/>
            <pc:sldMk cId="2754667825" sldId="256"/>
            <ac:spMk id="2" creationId="{32FFBF97-9BF9-4474-C355-D3D66EDB4EEF}"/>
          </ac:spMkLst>
        </pc:spChg>
        <pc:spChg chg="mod">
          <ac:chgData name="Akanksha Arora" userId="77c5b3fc-6d05-42dc-872d-81a4e7171fba" providerId="ADAL" clId="{361F4321-75BF-2B40-A9D0-445645973BB4}" dt="2023-04-15T16:57:05.942" v="19" actId="20577"/>
          <ac:spMkLst>
            <pc:docMk/>
            <pc:sldMk cId="2754667825" sldId="256"/>
            <ac:spMk id="12" creationId="{9BFE5527-902D-7EB9-F33C-BFFDD31FED26}"/>
          </ac:spMkLst>
        </pc:spChg>
        <pc:picChg chg="add mod">
          <ac:chgData name="Akanksha Arora" userId="77c5b3fc-6d05-42dc-872d-81a4e7171fba" providerId="ADAL" clId="{361F4321-75BF-2B40-A9D0-445645973BB4}" dt="2023-04-15T16:57:50.796" v="28" actId="14100"/>
          <ac:picMkLst>
            <pc:docMk/>
            <pc:sldMk cId="2754667825" sldId="256"/>
            <ac:picMk id="5" creationId="{BDE09F7C-B8E4-73AF-4C20-16C6CAEB5E45}"/>
          </ac:picMkLst>
        </pc:picChg>
        <pc:picChg chg="del">
          <ac:chgData name="Akanksha Arora" userId="77c5b3fc-6d05-42dc-872d-81a4e7171fba" providerId="ADAL" clId="{361F4321-75BF-2B40-A9D0-445645973BB4}" dt="2023-04-15T16:57:08.323" v="20" actId="478"/>
          <ac:picMkLst>
            <pc:docMk/>
            <pc:sldMk cId="2754667825" sldId="256"/>
            <ac:picMk id="1026" creationId="{87B9E81A-A840-6150-4CF7-BB5357E9D175}"/>
          </ac:picMkLst>
        </pc:picChg>
      </pc:sldChg>
      <pc:sldChg chg="addSp modSp mod">
        <pc:chgData name="Akanksha Arora" userId="77c5b3fc-6d05-42dc-872d-81a4e7171fba" providerId="ADAL" clId="{361F4321-75BF-2B40-A9D0-445645973BB4}" dt="2023-04-16T03:46:40.735" v="3586" actId="1076"/>
        <pc:sldMkLst>
          <pc:docMk/>
          <pc:sldMk cId="4054386818" sldId="260"/>
        </pc:sldMkLst>
        <pc:spChg chg="add mod">
          <ac:chgData name="Akanksha Arora" userId="77c5b3fc-6d05-42dc-872d-81a4e7171fba" providerId="ADAL" clId="{361F4321-75BF-2B40-A9D0-445645973BB4}" dt="2023-04-15T18:19:26.984" v="818" actId="1076"/>
          <ac:spMkLst>
            <pc:docMk/>
            <pc:sldMk cId="4054386818" sldId="260"/>
            <ac:spMk id="3" creationId="{CAE71F5D-C47A-FEF0-F4FC-451150907B62}"/>
          </ac:spMkLst>
        </pc:spChg>
        <pc:spChg chg="mod">
          <ac:chgData name="Akanksha Arora" userId="77c5b3fc-6d05-42dc-872d-81a4e7171fba" providerId="ADAL" clId="{361F4321-75BF-2B40-A9D0-445645973BB4}" dt="2023-04-15T17:24:26.572" v="546"/>
          <ac:spMkLst>
            <pc:docMk/>
            <pc:sldMk cId="4054386818" sldId="260"/>
            <ac:spMk id="6" creationId="{8DD9CA4C-BA75-7462-51D1-37AD9B562873}"/>
          </ac:spMkLst>
        </pc:spChg>
        <pc:spChg chg="mod">
          <ac:chgData name="Akanksha Arora" userId="77c5b3fc-6d05-42dc-872d-81a4e7171fba" providerId="ADAL" clId="{361F4321-75BF-2B40-A9D0-445645973BB4}" dt="2023-04-15T17:34:54.291" v="707" actId="1076"/>
          <ac:spMkLst>
            <pc:docMk/>
            <pc:sldMk cId="4054386818" sldId="260"/>
            <ac:spMk id="18" creationId="{00000000-0000-0000-0000-000000000000}"/>
          </ac:spMkLst>
        </pc:spChg>
        <pc:spChg chg="mod">
          <ac:chgData name="Akanksha Arora" userId="77c5b3fc-6d05-42dc-872d-81a4e7171fba" providerId="ADAL" clId="{361F4321-75BF-2B40-A9D0-445645973BB4}" dt="2023-04-16T03:46:40.735" v="3586" actId="1076"/>
          <ac:spMkLst>
            <pc:docMk/>
            <pc:sldMk cId="4054386818" sldId="260"/>
            <ac:spMk id="45" creationId="{5E48BFF2-FF1B-F1D9-5CB6-29CCB9DEB50D}"/>
          </ac:spMkLst>
        </pc:spChg>
        <pc:spChg chg="mod">
          <ac:chgData name="Akanksha Arora" userId="77c5b3fc-6d05-42dc-872d-81a4e7171fba" providerId="ADAL" clId="{361F4321-75BF-2B40-A9D0-445645973BB4}" dt="2023-04-15T17:34:29.471" v="705" actId="1038"/>
          <ac:spMkLst>
            <pc:docMk/>
            <pc:sldMk cId="4054386818" sldId="260"/>
            <ac:spMk id="46" creationId="{C426280D-FF4D-8300-C43B-0AC242EB9199}"/>
          </ac:spMkLst>
        </pc:spChg>
        <pc:spChg chg="mod">
          <ac:chgData name="Akanksha Arora" userId="77c5b3fc-6d05-42dc-872d-81a4e7171fba" providerId="ADAL" clId="{361F4321-75BF-2B40-A9D0-445645973BB4}" dt="2023-04-15T17:34:13.763" v="695" actId="1038"/>
          <ac:spMkLst>
            <pc:docMk/>
            <pc:sldMk cId="4054386818" sldId="260"/>
            <ac:spMk id="47" creationId="{3E3D8C96-E6FB-2F5B-704F-D0EBEB1DE560}"/>
          </ac:spMkLst>
        </pc:spChg>
        <pc:spChg chg="mod">
          <ac:chgData name="Akanksha Arora" userId="77c5b3fc-6d05-42dc-872d-81a4e7171fba" providerId="ADAL" clId="{361F4321-75BF-2B40-A9D0-445645973BB4}" dt="2023-04-15T17:29:12.116" v="655" actId="555"/>
          <ac:spMkLst>
            <pc:docMk/>
            <pc:sldMk cId="4054386818" sldId="260"/>
            <ac:spMk id="48" creationId="{7DE4D257-43BA-E1A4-C9A7-AFDA4C3C838C}"/>
          </ac:spMkLst>
        </pc:spChg>
        <pc:spChg chg="mod">
          <ac:chgData name="Akanksha Arora" userId="77c5b3fc-6d05-42dc-872d-81a4e7171fba" providerId="ADAL" clId="{361F4321-75BF-2B40-A9D0-445645973BB4}" dt="2023-04-15T17:34:29.471" v="705" actId="1038"/>
          <ac:spMkLst>
            <pc:docMk/>
            <pc:sldMk cId="4054386818" sldId="260"/>
            <ac:spMk id="49" creationId="{B4A49286-7D70-1E6C-A977-7293EDDF8AFA}"/>
          </ac:spMkLst>
        </pc:spChg>
        <pc:spChg chg="mod">
          <ac:chgData name="Akanksha Arora" userId="77c5b3fc-6d05-42dc-872d-81a4e7171fba" providerId="ADAL" clId="{361F4321-75BF-2B40-A9D0-445645973BB4}" dt="2023-04-15T17:34:06.443" v="689" actId="1036"/>
          <ac:spMkLst>
            <pc:docMk/>
            <pc:sldMk cId="4054386818" sldId="260"/>
            <ac:spMk id="50" creationId="{E1859153-3926-9920-4606-F2FC80D7492A}"/>
          </ac:spMkLst>
        </pc:spChg>
        <pc:spChg chg="mod">
          <ac:chgData name="Akanksha Arora" userId="77c5b3fc-6d05-42dc-872d-81a4e7171fba" providerId="ADAL" clId="{361F4321-75BF-2B40-A9D0-445645973BB4}" dt="2023-04-15T17:28:50.162" v="651" actId="12789"/>
          <ac:spMkLst>
            <pc:docMk/>
            <pc:sldMk cId="4054386818" sldId="260"/>
            <ac:spMk id="51" creationId="{166E9F66-E0D0-1982-0ABA-F98A8A6CFF14}"/>
          </ac:spMkLst>
        </pc:spChg>
        <pc:spChg chg="mod">
          <ac:chgData name="Akanksha Arora" userId="77c5b3fc-6d05-42dc-872d-81a4e7171fba" providerId="ADAL" clId="{361F4321-75BF-2B40-A9D0-445645973BB4}" dt="2023-04-15T17:24:25.446" v="545" actId="1076"/>
          <ac:spMkLst>
            <pc:docMk/>
            <pc:sldMk cId="4054386818" sldId="260"/>
            <ac:spMk id="56" creationId="{BEE87B05-B076-85AF-6AA3-382698317503}"/>
          </ac:spMkLst>
        </pc:spChg>
        <pc:spChg chg="mod">
          <ac:chgData name="Akanksha Arora" userId="77c5b3fc-6d05-42dc-872d-81a4e7171fba" providerId="ADAL" clId="{361F4321-75BF-2B40-A9D0-445645973BB4}" dt="2023-04-15T18:19:22.176" v="817" actId="1076"/>
          <ac:spMkLst>
            <pc:docMk/>
            <pc:sldMk cId="4054386818" sldId="260"/>
            <ac:spMk id="57" creationId="{B48CA385-69DE-6031-9618-94CE9A5221BD}"/>
          </ac:spMkLst>
        </pc:spChg>
        <pc:spChg chg="mod">
          <ac:chgData name="Akanksha Arora" userId="77c5b3fc-6d05-42dc-872d-81a4e7171fba" providerId="ADAL" clId="{361F4321-75BF-2B40-A9D0-445645973BB4}" dt="2023-04-15T17:24:19.367" v="544" actId="20577"/>
          <ac:spMkLst>
            <pc:docMk/>
            <pc:sldMk cId="4054386818" sldId="260"/>
            <ac:spMk id="58" creationId="{0FA3E931-2972-23C8-43A5-2F4C43F83FB1}"/>
          </ac:spMkLst>
        </pc:spChg>
        <pc:spChg chg="mod">
          <ac:chgData name="Akanksha Arora" userId="77c5b3fc-6d05-42dc-872d-81a4e7171fba" providerId="ADAL" clId="{361F4321-75BF-2B40-A9D0-445645973BB4}" dt="2023-04-15T18:18:50.134" v="816" actId="1076"/>
          <ac:spMkLst>
            <pc:docMk/>
            <pc:sldMk cId="4054386818" sldId="260"/>
            <ac:spMk id="77" creationId="{C0C34875-229D-809A-59FF-767F4ABCE7BD}"/>
          </ac:spMkLst>
        </pc:spChg>
        <pc:spChg chg="mod">
          <ac:chgData name="Akanksha Arora" userId="77c5b3fc-6d05-42dc-872d-81a4e7171fba" providerId="ADAL" clId="{361F4321-75BF-2B40-A9D0-445645973BB4}" dt="2023-04-15T17:23:57.477" v="509" actId="20577"/>
          <ac:spMkLst>
            <pc:docMk/>
            <pc:sldMk cId="4054386818" sldId="260"/>
            <ac:spMk id="81" creationId="{AEFEE2BB-E618-6639-B85C-3CF887CCA5D5}"/>
          </ac:spMkLst>
        </pc:spChg>
        <pc:grpChg chg="add mod">
          <ac:chgData name="Akanksha Arora" userId="77c5b3fc-6d05-42dc-872d-81a4e7171fba" providerId="ADAL" clId="{361F4321-75BF-2B40-A9D0-445645973BB4}" dt="2023-04-15T18:19:26.984" v="818" actId="1076"/>
          <ac:grpSpMkLst>
            <pc:docMk/>
            <pc:sldMk cId="4054386818" sldId="260"/>
            <ac:grpSpMk id="4" creationId="{B504A268-B74D-6CBB-832F-A80E8E8B0D1E}"/>
          </ac:grpSpMkLst>
        </pc:grpChg>
        <pc:grpChg chg="mod">
          <ac:chgData name="Akanksha Arora" userId="77c5b3fc-6d05-42dc-872d-81a4e7171fba" providerId="ADAL" clId="{361F4321-75BF-2B40-A9D0-445645973BB4}" dt="2023-04-15T17:24:34.243" v="548" actId="1076"/>
          <ac:grpSpMkLst>
            <pc:docMk/>
            <pc:sldMk cId="4054386818" sldId="260"/>
            <ac:grpSpMk id="59" creationId="{221206A3-1D04-F1C9-9036-04CA38A5AAD0}"/>
          </ac:grpSpMkLst>
        </pc:grpChg>
        <pc:grpChg chg="mod">
          <ac:chgData name="Akanksha Arora" userId="77c5b3fc-6d05-42dc-872d-81a4e7171fba" providerId="ADAL" clId="{361F4321-75BF-2B40-A9D0-445645973BB4}" dt="2023-04-15T18:19:22.176" v="817" actId="1076"/>
          <ac:grpSpMkLst>
            <pc:docMk/>
            <pc:sldMk cId="4054386818" sldId="260"/>
            <ac:grpSpMk id="62" creationId="{3949DBE2-4AB8-5B11-AD45-40F30391F957}"/>
          </ac:grpSpMkLst>
        </pc:grpChg>
        <pc:cxnChg chg="mod">
          <ac:chgData name="Akanksha Arora" userId="77c5b3fc-6d05-42dc-872d-81a4e7171fba" providerId="ADAL" clId="{361F4321-75BF-2B40-A9D0-445645973BB4}" dt="2023-04-15T17:24:26.572" v="546"/>
          <ac:cxnSpMkLst>
            <pc:docMk/>
            <pc:sldMk cId="4054386818" sldId="260"/>
            <ac:cxnSpMk id="5" creationId="{A39453D2-6C67-6449-E62F-2922AFCD80E8}"/>
          </ac:cxnSpMkLst>
        </pc:cxnChg>
      </pc:sldChg>
      <pc:sldChg chg="del">
        <pc:chgData name="Akanksha Arora" userId="77c5b3fc-6d05-42dc-872d-81a4e7171fba" providerId="ADAL" clId="{361F4321-75BF-2B40-A9D0-445645973BB4}" dt="2023-04-15T17:07:10.837" v="175" actId="2696"/>
        <pc:sldMkLst>
          <pc:docMk/>
          <pc:sldMk cId="2662164740" sldId="274"/>
        </pc:sldMkLst>
      </pc:sldChg>
      <pc:sldChg chg="addSp delSp modSp mod ord">
        <pc:chgData name="Akanksha Arora" userId="77c5b3fc-6d05-42dc-872d-81a4e7171fba" providerId="ADAL" clId="{361F4321-75BF-2B40-A9D0-445645973BB4}" dt="2023-04-15T18:42:12.219" v="1434" actId="207"/>
        <pc:sldMkLst>
          <pc:docMk/>
          <pc:sldMk cId="4146216630" sldId="275"/>
        </pc:sldMkLst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2" creationId="{2088E8E1-443C-E8BB-EE88-3C458FAD32D9}"/>
          </ac:spMkLst>
        </pc:spChg>
        <pc:spChg chg="add mod">
          <ac:chgData name="Akanksha Arora" userId="77c5b3fc-6d05-42dc-872d-81a4e7171fba" providerId="ADAL" clId="{361F4321-75BF-2B40-A9D0-445645973BB4}" dt="2023-04-15T18:21:48.561" v="872" actId="20577"/>
          <ac:spMkLst>
            <pc:docMk/>
            <pc:sldMk cId="4146216630" sldId="275"/>
            <ac:spMk id="6" creationId="{B8EE5595-0099-A36E-A08A-0CBD0CB1B937}"/>
          </ac:spMkLst>
        </pc:spChg>
        <pc:spChg chg="add del mod">
          <ac:chgData name="Akanksha Arora" userId="77c5b3fc-6d05-42dc-872d-81a4e7171fba" providerId="ADAL" clId="{361F4321-75BF-2B40-A9D0-445645973BB4}" dt="2023-04-15T18:20:54.543" v="853" actId="478"/>
          <ac:spMkLst>
            <pc:docMk/>
            <pc:sldMk cId="4146216630" sldId="275"/>
            <ac:spMk id="7" creationId="{A9BF9350-BD16-FD45-79A2-BBBADCAB78D7}"/>
          </ac:spMkLst>
        </pc:spChg>
        <pc:spChg chg="add del mod">
          <ac:chgData name="Akanksha Arora" userId="77c5b3fc-6d05-42dc-872d-81a4e7171fba" providerId="ADAL" clId="{361F4321-75BF-2B40-A9D0-445645973BB4}" dt="2023-04-15T18:22:31.596" v="898" actId="478"/>
          <ac:spMkLst>
            <pc:docMk/>
            <pc:sldMk cId="4146216630" sldId="275"/>
            <ac:spMk id="8" creationId="{2137C400-D292-007E-34C8-C5003339C029}"/>
          </ac:spMkLst>
        </pc:spChg>
        <pc:spChg chg="mod">
          <ac:chgData name="Akanksha Arora" userId="77c5b3fc-6d05-42dc-872d-81a4e7171fba" providerId="ADAL" clId="{361F4321-75BF-2B40-A9D0-445645973BB4}" dt="2023-04-15T18:39:35.324" v="1264" actId="20577"/>
          <ac:spMkLst>
            <pc:docMk/>
            <pc:sldMk cId="4146216630" sldId="275"/>
            <ac:spMk id="9" creationId="{E1EF01A4-6CAA-7CA3-21DB-0AF3686FF653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0" creationId="{1195FC12-DFF2-B800-DB1D-6DE925D39FD5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1" creationId="{1F225196-C9BC-44F1-2B64-55F8E49E0266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2" creationId="{C148F881-8248-7BC5-924C-AC8D4A522C1B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3" creationId="{4D44E990-F96B-2A67-224A-9A39196832FF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4" creationId="{3FDBE5F5-293B-E455-8A60-D2E966B3171F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5" creationId="{E6E9327E-B43D-7E7E-F3E8-D1B1C97144CA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6" creationId="{A299F008-0231-87E4-9B93-09F0D115797E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7" creationId="{58057716-7D2E-F102-F734-E0E6F58A3795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19" creationId="{A8737CCB-D1C4-8ABF-4140-0A2EA415D8A2}"/>
          </ac:spMkLst>
        </pc:spChg>
        <pc:spChg chg="del">
          <ac:chgData name="Akanksha Arora" userId="77c5b3fc-6d05-42dc-872d-81a4e7171fba" providerId="ADAL" clId="{361F4321-75BF-2B40-A9D0-445645973BB4}" dt="2023-04-15T18:26:57.189" v="1131" actId="478"/>
          <ac:spMkLst>
            <pc:docMk/>
            <pc:sldMk cId="4146216630" sldId="275"/>
            <ac:spMk id="20" creationId="{55AAB8EF-72BC-B724-DD92-6BF7D5B69FB5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21" creationId="{1ACC836D-D1FB-9969-BB77-B114E543A0F6}"/>
          </ac:spMkLst>
        </pc:spChg>
        <pc:spChg chg="del">
          <ac:chgData name="Akanksha Arora" userId="77c5b3fc-6d05-42dc-872d-81a4e7171fba" providerId="ADAL" clId="{361F4321-75BF-2B40-A9D0-445645973BB4}" dt="2023-04-15T18:14:22.568" v="732" actId="478"/>
          <ac:spMkLst>
            <pc:docMk/>
            <pc:sldMk cId="4146216630" sldId="275"/>
            <ac:spMk id="22" creationId="{6ADDF5DD-7D33-22EB-27D3-E224DEFD8737}"/>
          </ac:spMkLst>
        </pc:spChg>
        <pc:spChg chg="del">
          <ac:chgData name="Akanksha Arora" userId="77c5b3fc-6d05-42dc-872d-81a4e7171fba" providerId="ADAL" clId="{361F4321-75BF-2B40-A9D0-445645973BB4}" dt="2023-04-15T18:14:19.375" v="731" actId="478"/>
          <ac:spMkLst>
            <pc:docMk/>
            <pc:sldMk cId="4146216630" sldId="275"/>
            <ac:spMk id="23" creationId="{106308BE-A15D-EFB0-BEB2-8117B3A08FBB}"/>
          </ac:spMkLst>
        </pc:spChg>
        <pc:spChg chg="add mod">
          <ac:chgData name="Akanksha Arora" userId="77c5b3fc-6d05-42dc-872d-81a4e7171fba" providerId="ADAL" clId="{361F4321-75BF-2B40-A9D0-445645973BB4}" dt="2023-04-15T18:24:32.748" v="975" actId="1076"/>
          <ac:spMkLst>
            <pc:docMk/>
            <pc:sldMk cId="4146216630" sldId="275"/>
            <ac:spMk id="29" creationId="{98C27B9E-19C5-7511-1C42-82DB0958282F}"/>
          </ac:spMkLst>
        </pc:spChg>
        <pc:spChg chg="add mod">
          <ac:chgData name="Akanksha Arora" userId="77c5b3fc-6d05-42dc-872d-81a4e7171fba" providerId="ADAL" clId="{361F4321-75BF-2B40-A9D0-445645973BB4}" dt="2023-04-15T18:23:12.974" v="945" actId="1035"/>
          <ac:spMkLst>
            <pc:docMk/>
            <pc:sldMk cId="4146216630" sldId="275"/>
            <ac:spMk id="32" creationId="{77C37A4D-6F5E-8FA7-7922-308B13F297F1}"/>
          </ac:spMkLst>
        </pc:spChg>
        <pc:spChg chg="add mod">
          <ac:chgData name="Akanksha Arora" userId="77c5b3fc-6d05-42dc-872d-81a4e7171fba" providerId="ADAL" clId="{361F4321-75BF-2B40-A9D0-445645973BB4}" dt="2023-04-15T18:42:12.219" v="1434" actId="207"/>
          <ac:spMkLst>
            <pc:docMk/>
            <pc:sldMk cId="4146216630" sldId="275"/>
            <ac:spMk id="36" creationId="{05A9E947-8DAE-075E-CF0B-91A5AC5A9270}"/>
          </ac:spMkLst>
        </pc:spChg>
        <pc:spChg chg="add del mod">
          <ac:chgData name="Akanksha Arora" userId="77c5b3fc-6d05-42dc-872d-81a4e7171fba" providerId="ADAL" clId="{361F4321-75BF-2B40-A9D0-445645973BB4}" dt="2023-04-15T18:24:24.471" v="974" actId="478"/>
          <ac:spMkLst>
            <pc:docMk/>
            <pc:sldMk cId="4146216630" sldId="275"/>
            <ac:spMk id="37" creationId="{24436703-7320-6B9C-8152-F14C7DF7E807}"/>
          </ac:spMkLst>
        </pc:spChg>
        <pc:spChg chg="add mod">
          <ac:chgData name="Akanksha Arora" userId="77c5b3fc-6d05-42dc-872d-81a4e7171fba" providerId="ADAL" clId="{361F4321-75BF-2B40-A9D0-445645973BB4}" dt="2023-04-15T18:25:12.589" v="983" actId="1076"/>
          <ac:spMkLst>
            <pc:docMk/>
            <pc:sldMk cId="4146216630" sldId="275"/>
            <ac:spMk id="40" creationId="{7552938C-F6C6-8CD2-FF5A-72D4A68724CD}"/>
          </ac:spMkLst>
        </pc:spChg>
        <pc:spChg chg="add del mod">
          <ac:chgData name="Akanksha Arora" userId="77c5b3fc-6d05-42dc-872d-81a4e7171fba" providerId="ADAL" clId="{361F4321-75BF-2B40-A9D0-445645973BB4}" dt="2023-04-15T18:25:15.500" v="985" actId="478"/>
          <ac:spMkLst>
            <pc:docMk/>
            <pc:sldMk cId="4146216630" sldId="275"/>
            <ac:spMk id="41" creationId="{85CF3C5D-2558-B552-2281-11C6CDB93C68}"/>
          </ac:spMkLst>
        </pc:spChg>
        <pc:spChg chg="add mod">
          <ac:chgData name="Akanksha Arora" userId="77c5b3fc-6d05-42dc-872d-81a4e7171fba" providerId="ADAL" clId="{361F4321-75BF-2B40-A9D0-445645973BB4}" dt="2023-04-15T18:27:23.581" v="1138" actId="1076"/>
          <ac:spMkLst>
            <pc:docMk/>
            <pc:sldMk cId="4146216630" sldId="275"/>
            <ac:spMk id="42" creationId="{C5EACED1-4F54-C77E-1BFE-8B3754E244AF}"/>
          </ac:spMkLst>
        </pc:spChg>
        <pc:spChg chg="add mod">
          <ac:chgData name="Akanksha Arora" userId="77c5b3fc-6d05-42dc-872d-81a4e7171fba" providerId="ADAL" clId="{361F4321-75BF-2B40-A9D0-445645973BB4}" dt="2023-04-15T18:25:50.588" v="994" actId="14100"/>
          <ac:spMkLst>
            <pc:docMk/>
            <pc:sldMk cId="4146216630" sldId="275"/>
            <ac:spMk id="43" creationId="{C253237D-3327-4357-B6B8-D1E3B49366F1}"/>
          </ac:spMkLst>
        </pc:spChg>
        <pc:spChg chg="add mod">
          <ac:chgData name="Akanksha Arora" userId="77c5b3fc-6d05-42dc-872d-81a4e7171fba" providerId="ADAL" clId="{361F4321-75BF-2B40-A9D0-445645973BB4}" dt="2023-04-15T18:42:04.708" v="1432" actId="207"/>
          <ac:spMkLst>
            <pc:docMk/>
            <pc:sldMk cId="4146216630" sldId="275"/>
            <ac:spMk id="44" creationId="{97B9B740-0105-ABAB-E45C-08ADC0624220}"/>
          </ac:spMkLst>
        </pc:spChg>
        <pc:spChg chg="add mod">
          <ac:chgData name="Akanksha Arora" userId="77c5b3fc-6d05-42dc-872d-81a4e7171fba" providerId="ADAL" clId="{361F4321-75BF-2B40-A9D0-445645973BB4}" dt="2023-04-15T18:28:28.780" v="1227" actId="20577"/>
          <ac:spMkLst>
            <pc:docMk/>
            <pc:sldMk cId="4146216630" sldId="275"/>
            <ac:spMk id="45" creationId="{FD14FFF0-D0D6-35A6-30FE-E35F8455546C}"/>
          </ac:spMkLst>
        </pc:spChg>
        <pc:spChg chg="add mod">
          <ac:chgData name="Akanksha Arora" userId="77c5b3fc-6d05-42dc-872d-81a4e7171fba" providerId="ADAL" clId="{361F4321-75BF-2B40-A9D0-445645973BB4}" dt="2023-04-15T18:27:18.073" v="1137" actId="20577"/>
          <ac:spMkLst>
            <pc:docMk/>
            <pc:sldMk cId="4146216630" sldId="275"/>
            <ac:spMk id="46" creationId="{C2613ABB-64E6-062C-9518-088B66762E5D}"/>
          </ac:spMkLst>
        </pc:spChg>
        <pc:spChg chg="add del mod">
          <ac:chgData name="Akanksha Arora" userId="77c5b3fc-6d05-42dc-872d-81a4e7171fba" providerId="ADAL" clId="{361F4321-75BF-2B40-A9D0-445645973BB4}" dt="2023-04-15T18:27:11.017" v="1134" actId="478"/>
          <ac:spMkLst>
            <pc:docMk/>
            <pc:sldMk cId="4146216630" sldId="275"/>
            <ac:spMk id="47" creationId="{568E6404-3B1D-59F2-5722-37B634848261}"/>
          </ac:spMkLst>
        </pc:spChg>
        <pc:spChg chg="add del mod">
          <ac:chgData name="Akanksha Arora" userId="77c5b3fc-6d05-42dc-872d-81a4e7171fba" providerId="ADAL" clId="{361F4321-75BF-2B40-A9D0-445645973BB4}" dt="2023-04-15T18:36:48.119" v="1244"/>
          <ac:spMkLst>
            <pc:docMk/>
            <pc:sldMk cId="4146216630" sldId="275"/>
            <ac:spMk id="50" creationId="{43173EC9-7EA3-C564-C9A5-9EC0272BFED3}"/>
          </ac:spMkLst>
        </pc:spChg>
        <pc:spChg chg="add del mod">
          <ac:chgData name="Akanksha Arora" userId="77c5b3fc-6d05-42dc-872d-81a4e7171fba" providerId="ADAL" clId="{361F4321-75BF-2B40-A9D0-445645973BB4}" dt="2023-04-15T18:41:34.303" v="1397"/>
          <ac:spMkLst>
            <pc:docMk/>
            <pc:sldMk cId="4146216630" sldId="275"/>
            <ac:spMk id="53" creationId="{D830508E-F466-E945-3E15-F56AA16B7D48}"/>
          </ac:spMkLst>
        </pc:spChg>
        <pc:spChg chg="add mod">
          <ac:chgData name="Akanksha Arora" userId="77c5b3fc-6d05-42dc-872d-81a4e7171fba" providerId="ADAL" clId="{361F4321-75BF-2B40-A9D0-445645973BB4}" dt="2023-04-15T18:42:02.001" v="1431" actId="207"/>
          <ac:spMkLst>
            <pc:docMk/>
            <pc:sldMk cId="4146216630" sldId="275"/>
            <ac:spMk id="4096" creationId="{867B9E76-8C7B-C80B-BFDE-A83887463EE3}"/>
          </ac:spMkLst>
        </pc:spChg>
        <pc:graphicFrameChg chg="add del mod">
          <ac:chgData name="Akanksha Arora" userId="77c5b3fc-6d05-42dc-872d-81a4e7171fba" providerId="ADAL" clId="{361F4321-75BF-2B40-A9D0-445645973BB4}" dt="2023-04-15T18:28:31.522" v="1228" actId="478"/>
          <ac:graphicFrameMkLst>
            <pc:docMk/>
            <pc:sldMk cId="4146216630" sldId="275"/>
            <ac:graphicFrameMk id="48" creationId="{2626973C-AE07-3C6F-A78E-D2482909758D}"/>
          </ac:graphicFrameMkLst>
        </pc:graphicFrameChg>
        <pc:picChg chg="del">
          <ac:chgData name="Akanksha Arora" userId="77c5b3fc-6d05-42dc-872d-81a4e7171fba" providerId="ADAL" clId="{361F4321-75BF-2B40-A9D0-445645973BB4}" dt="2023-04-15T18:14:16.178" v="730" actId="478"/>
          <ac:picMkLst>
            <pc:docMk/>
            <pc:sldMk cId="4146216630" sldId="275"/>
            <ac:picMk id="5" creationId="{841FCB95-63C4-AFFA-4071-0384F2A2FBF5}"/>
          </ac:picMkLst>
        </pc:picChg>
        <pc:picChg chg="add mod">
          <ac:chgData name="Akanksha Arora" userId="77c5b3fc-6d05-42dc-872d-81a4e7171fba" providerId="ADAL" clId="{361F4321-75BF-2B40-A9D0-445645973BB4}" dt="2023-04-15T18:24:40.166" v="977" actId="1076"/>
          <ac:picMkLst>
            <pc:docMk/>
            <pc:sldMk cId="4146216630" sldId="275"/>
            <ac:picMk id="38" creationId="{FFFE1707-8509-9F60-E3CE-AF782BF36B8C}"/>
          </ac:picMkLst>
        </pc:picChg>
        <pc:picChg chg="add del mod">
          <ac:chgData name="Akanksha Arora" userId="77c5b3fc-6d05-42dc-872d-81a4e7171fba" providerId="ADAL" clId="{361F4321-75BF-2B40-A9D0-445645973BB4}" dt="2023-04-15T18:39:43.561" v="1266" actId="478"/>
          <ac:picMkLst>
            <pc:docMk/>
            <pc:sldMk cId="4146216630" sldId="275"/>
            <ac:picMk id="49" creationId="{FA8E595F-65BE-E2B5-DAD7-94060E82AA84}"/>
          </ac:picMkLst>
        </pc:picChg>
        <pc:picChg chg="add del">
          <ac:chgData name="Akanksha Arora" userId="77c5b3fc-6d05-42dc-872d-81a4e7171fba" providerId="ADAL" clId="{361F4321-75BF-2B40-A9D0-445645973BB4}" dt="2023-04-15T18:40:30.064" v="1282"/>
          <ac:picMkLst>
            <pc:docMk/>
            <pc:sldMk cId="4146216630" sldId="275"/>
            <ac:picMk id="51" creationId="{11D47987-EE38-BB06-18E2-01B028DD8D55}"/>
          </ac:picMkLst>
        </pc:picChg>
        <pc:picChg chg="add mod">
          <ac:chgData name="Akanksha Arora" userId="77c5b3fc-6d05-42dc-872d-81a4e7171fba" providerId="ADAL" clId="{361F4321-75BF-2B40-A9D0-445645973BB4}" dt="2023-04-15T18:40:48.870" v="1306" actId="1038"/>
          <ac:picMkLst>
            <pc:docMk/>
            <pc:sldMk cId="4146216630" sldId="275"/>
            <ac:picMk id="52" creationId="{7A79A7B5-4B3E-10D1-8A26-E738C2A1B5B7}"/>
          </ac:picMkLst>
        </pc:picChg>
        <pc:picChg chg="add mod">
          <ac:chgData name="Akanksha Arora" userId="77c5b3fc-6d05-42dc-872d-81a4e7171fba" providerId="ADAL" clId="{361F4321-75BF-2B40-A9D0-445645973BB4}" dt="2023-04-15T18:40:54.432" v="1334" actId="1035"/>
          <ac:picMkLst>
            <pc:docMk/>
            <pc:sldMk cId="4146216630" sldId="275"/>
            <ac:picMk id="54" creationId="{00072489-5DD0-5BFA-A163-B84E2CE68ADD}"/>
          </ac:picMkLst>
        </pc:picChg>
        <pc:picChg chg="add del mod">
          <ac:chgData name="Akanksha Arora" userId="77c5b3fc-6d05-42dc-872d-81a4e7171fba" providerId="ADAL" clId="{361F4321-75BF-2B40-A9D0-445645973BB4}" dt="2023-04-15T18:41:03.548" v="1348"/>
          <ac:picMkLst>
            <pc:docMk/>
            <pc:sldMk cId="4146216630" sldId="275"/>
            <ac:picMk id="55" creationId="{0E621A45-A351-ED3F-540D-AED0161F96DD}"/>
          </ac:picMkLst>
        </pc:picChg>
        <pc:picChg chg="add del mod">
          <ac:chgData name="Akanksha Arora" userId="77c5b3fc-6d05-42dc-872d-81a4e7171fba" providerId="ADAL" clId="{361F4321-75BF-2B40-A9D0-445645973BB4}" dt="2023-04-15T18:41:02.769" v="1347"/>
          <ac:picMkLst>
            <pc:docMk/>
            <pc:sldMk cId="4146216630" sldId="275"/>
            <ac:picMk id="56" creationId="{0990134F-13AD-AF7E-8DED-52E6A4F1A0FB}"/>
          </ac:picMkLst>
        </pc:picChg>
        <pc:picChg chg="add del mod">
          <ac:chgData name="Akanksha Arora" userId="77c5b3fc-6d05-42dc-872d-81a4e7171fba" providerId="ADAL" clId="{361F4321-75BF-2B40-A9D0-445645973BB4}" dt="2023-04-15T18:41:02.299" v="1346"/>
          <ac:picMkLst>
            <pc:docMk/>
            <pc:sldMk cId="4146216630" sldId="275"/>
            <ac:picMk id="57" creationId="{7DD97555-E0CB-079E-04FF-4C1363AB931D}"/>
          </ac:picMkLst>
        </pc:picChg>
        <pc:picChg chg="add del mod">
          <ac:chgData name="Akanksha Arora" userId="77c5b3fc-6d05-42dc-872d-81a4e7171fba" providerId="ADAL" clId="{361F4321-75BF-2B40-A9D0-445645973BB4}" dt="2023-04-15T18:41:01.921" v="1345"/>
          <ac:picMkLst>
            <pc:docMk/>
            <pc:sldMk cId="4146216630" sldId="275"/>
            <ac:picMk id="58" creationId="{4EFD88DD-687D-D2DC-A104-CB02A571E7A7}"/>
          </ac:picMkLst>
        </pc:picChg>
        <pc:picChg chg="add mod">
          <ac:chgData name="Akanksha Arora" userId="77c5b3fc-6d05-42dc-872d-81a4e7171fba" providerId="ADAL" clId="{361F4321-75BF-2B40-A9D0-445645973BB4}" dt="2023-04-15T18:41:13.682" v="1354" actId="1076"/>
          <ac:picMkLst>
            <pc:docMk/>
            <pc:sldMk cId="4146216630" sldId="275"/>
            <ac:picMk id="59" creationId="{607CD2C0-640D-180D-C2F8-206CA07412AC}"/>
          </ac:picMkLst>
        </pc:picChg>
        <pc:picChg chg="add mod">
          <ac:chgData name="Akanksha Arora" userId="77c5b3fc-6d05-42dc-872d-81a4e7171fba" providerId="ADAL" clId="{361F4321-75BF-2B40-A9D0-445645973BB4}" dt="2023-04-15T18:41:24.397" v="1357" actId="1076"/>
          <ac:picMkLst>
            <pc:docMk/>
            <pc:sldMk cId="4146216630" sldId="275"/>
            <ac:picMk id="60" creationId="{F1C696E8-332E-5D4B-B6E0-18B3A3998C27}"/>
          </ac:picMkLst>
        </pc:picChg>
        <pc:picChg chg="add mod">
          <ac:chgData name="Akanksha Arora" userId="77c5b3fc-6d05-42dc-872d-81a4e7171fba" providerId="ADAL" clId="{361F4321-75BF-2B40-A9D0-445645973BB4}" dt="2023-04-15T18:41:21.717" v="1356" actId="1076"/>
          <ac:picMkLst>
            <pc:docMk/>
            <pc:sldMk cId="4146216630" sldId="275"/>
            <ac:picMk id="61" creationId="{D6DB2CA4-9509-8823-6010-74FE79912658}"/>
          </ac:picMkLst>
        </pc:picChg>
        <pc:picChg chg="add mod">
          <ac:chgData name="Akanksha Arora" userId="77c5b3fc-6d05-42dc-872d-81a4e7171fba" providerId="ADAL" clId="{361F4321-75BF-2B40-A9D0-445645973BB4}" dt="2023-04-15T18:41:17.481" v="1355" actId="1076"/>
          <ac:picMkLst>
            <pc:docMk/>
            <pc:sldMk cId="4146216630" sldId="275"/>
            <ac:picMk id="62" creationId="{EF51F0BF-ECC4-42DF-649C-A7CE2D5C1B24}"/>
          </ac:picMkLst>
        </pc:picChg>
        <pc:picChg chg="add mod">
          <ac:chgData name="Akanksha Arora" userId="77c5b3fc-6d05-42dc-872d-81a4e7171fba" providerId="ADAL" clId="{361F4321-75BF-2B40-A9D0-445645973BB4}" dt="2023-04-15T18:41:32.093" v="1395" actId="1038"/>
          <ac:picMkLst>
            <pc:docMk/>
            <pc:sldMk cId="4146216630" sldId="275"/>
            <ac:picMk id="63" creationId="{D0CF1C8D-9097-DD82-38A9-83EA16DF181A}"/>
          </ac:picMkLst>
        </pc:picChg>
        <pc:picChg chg="add del mod">
          <ac:chgData name="Akanksha Arora" userId="77c5b3fc-6d05-42dc-872d-81a4e7171fba" providerId="ADAL" clId="{361F4321-75BF-2B40-A9D0-445645973BB4}" dt="2023-04-15T18:40:26.742" v="1280" actId="1036"/>
          <ac:picMkLst>
            <pc:docMk/>
            <pc:sldMk cId="4146216630" sldId="275"/>
            <ac:picMk id="4098" creationId="{3CF405C9-2F8A-4497-E9CC-EA33428F6CDD}"/>
          </ac:picMkLst>
        </pc:picChg>
        <pc:picChg chg="add del">
          <ac:chgData name="Akanksha Arora" userId="77c5b3fc-6d05-42dc-872d-81a4e7171fba" providerId="ADAL" clId="{361F4321-75BF-2B40-A9D0-445645973BB4}" dt="2023-04-15T18:29:19.786" v="1235" actId="478"/>
          <ac:picMkLst>
            <pc:docMk/>
            <pc:sldMk cId="4146216630" sldId="275"/>
            <ac:picMk id="4100" creationId="{E28D00D7-FA65-37F1-4E1F-9A268737DC1B}"/>
          </ac:picMkLst>
        </pc:picChg>
        <pc:picChg chg="add mod">
          <ac:chgData name="Akanksha Arora" userId="77c5b3fc-6d05-42dc-872d-81a4e7171fba" providerId="ADAL" clId="{361F4321-75BF-2B40-A9D0-445645973BB4}" dt="2023-04-15T18:41:07.478" v="1349" actId="1076"/>
          <ac:picMkLst>
            <pc:docMk/>
            <pc:sldMk cId="4146216630" sldId="275"/>
            <ac:picMk id="4102" creationId="{5B12F5FF-368F-D517-AF89-35CED2E8E89B}"/>
          </ac:picMkLst>
        </pc:picChg>
        <pc:cxnChg chg="add mod">
          <ac:chgData name="Akanksha Arora" userId="77c5b3fc-6d05-42dc-872d-81a4e7171fba" providerId="ADAL" clId="{361F4321-75BF-2B40-A9D0-445645973BB4}" dt="2023-04-15T18:20:42.754" v="850" actId="14100"/>
          <ac:cxnSpMkLst>
            <pc:docMk/>
            <pc:sldMk cId="4146216630" sldId="275"/>
            <ac:cxnSpMk id="4" creationId="{6735A823-A699-9BE0-8CB4-1A3889860362}"/>
          </ac:cxnSpMkLst>
        </pc:cxnChg>
        <pc:cxnChg chg="del">
          <ac:chgData name="Akanksha Arora" userId="77c5b3fc-6d05-42dc-872d-81a4e7171fba" providerId="ADAL" clId="{361F4321-75BF-2B40-A9D0-445645973BB4}" dt="2023-04-15T18:14:19.375" v="731" actId="478"/>
          <ac:cxnSpMkLst>
            <pc:docMk/>
            <pc:sldMk cId="4146216630" sldId="275"/>
            <ac:cxnSpMk id="25" creationId="{95FB540B-2D2E-7DD1-A892-FDB10DEE5BD5}"/>
          </ac:cxnSpMkLst>
        </pc:cxnChg>
        <pc:cxnChg chg="del">
          <ac:chgData name="Akanksha Arora" userId="77c5b3fc-6d05-42dc-872d-81a4e7171fba" providerId="ADAL" clId="{361F4321-75BF-2B40-A9D0-445645973BB4}" dt="2023-04-15T18:14:19.375" v="731" actId="478"/>
          <ac:cxnSpMkLst>
            <pc:docMk/>
            <pc:sldMk cId="4146216630" sldId="275"/>
            <ac:cxnSpMk id="26" creationId="{D993EB0A-4FA3-E707-0C51-F4BF6D9DF101}"/>
          </ac:cxnSpMkLst>
        </pc:cxnChg>
        <pc:cxnChg chg="add">
          <ac:chgData name="Akanksha Arora" userId="77c5b3fc-6d05-42dc-872d-81a4e7171fba" providerId="ADAL" clId="{361F4321-75BF-2B40-A9D0-445645973BB4}" dt="2023-04-15T18:21:59.953" v="873" actId="11529"/>
          <ac:cxnSpMkLst>
            <pc:docMk/>
            <pc:sldMk cId="4146216630" sldId="275"/>
            <ac:cxnSpMk id="28" creationId="{3E358284-F9EC-2E56-DD1E-2C87205507A7}"/>
          </ac:cxnSpMkLst>
        </pc:cxnChg>
        <pc:cxnChg chg="add mod">
          <ac:chgData name="Akanksha Arora" userId="77c5b3fc-6d05-42dc-872d-81a4e7171fba" providerId="ADAL" clId="{361F4321-75BF-2B40-A9D0-445645973BB4}" dt="2023-04-15T18:24:36.764" v="976" actId="14100"/>
          <ac:cxnSpMkLst>
            <pc:docMk/>
            <pc:sldMk cId="4146216630" sldId="275"/>
            <ac:cxnSpMk id="30" creationId="{40B65EB7-D0BB-28F2-8347-FE981C2829E4}"/>
          </ac:cxnSpMkLst>
        </pc:cxnChg>
        <pc:cxnChg chg="add mod">
          <ac:chgData name="Akanksha Arora" userId="77c5b3fc-6d05-42dc-872d-81a4e7171fba" providerId="ADAL" clId="{361F4321-75BF-2B40-A9D0-445645973BB4}" dt="2023-04-15T18:23:12.974" v="945" actId="1035"/>
          <ac:cxnSpMkLst>
            <pc:docMk/>
            <pc:sldMk cId="4146216630" sldId="275"/>
            <ac:cxnSpMk id="33" creationId="{F8882319-6773-7C66-1B45-DB4259D903A9}"/>
          </ac:cxnSpMkLst>
        </pc:cxnChg>
      </pc:sldChg>
      <pc:sldChg chg="addSp delSp modSp mod">
        <pc:chgData name="Akanksha Arora" userId="77c5b3fc-6d05-42dc-872d-81a4e7171fba" providerId="ADAL" clId="{361F4321-75BF-2B40-A9D0-445645973BB4}" dt="2023-04-16T03:45:58.086" v="3583" actId="13822"/>
        <pc:sldMkLst>
          <pc:docMk/>
          <pc:sldMk cId="35060419" sldId="276"/>
        </pc:sldMkLst>
        <pc:spChg chg="add mod">
          <ac:chgData name="Akanksha Arora" userId="77c5b3fc-6d05-42dc-872d-81a4e7171fba" providerId="ADAL" clId="{361F4321-75BF-2B40-A9D0-445645973BB4}" dt="2023-04-16T03:45:58.086" v="3583" actId="13822"/>
          <ac:spMkLst>
            <pc:docMk/>
            <pc:sldMk cId="35060419" sldId="276"/>
            <ac:spMk id="3" creationId="{C028185D-A749-C127-E8CA-CB27F7CC561B}"/>
          </ac:spMkLst>
        </pc:spChg>
        <pc:spChg chg="mod">
          <ac:chgData name="Akanksha Arora" userId="77c5b3fc-6d05-42dc-872d-81a4e7171fba" providerId="ADAL" clId="{361F4321-75BF-2B40-A9D0-445645973BB4}" dt="2023-04-16T03:36:48.752" v="3455" actId="20577"/>
          <ac:spMkLst>
            <pc:docMk/>
            <pc:sldMk cId="35060419" sldId="276"/>
            <ac:spMk id="5" creationId="{41F6DB0B-0F61-7C68-3F09-09A1D57A6DE3}"/>
          </ac:spMkLst>
        </pc:spChg>
        <pc:spChg chg="mod">
          <ac:chgData name="Akanksha Arora" userId="77c5b3fc-6d05-42dc-872d-81a4e7171fba" providerId="ADAL" clId="{361F4321-75BF-2B40-A9D0-445645973BB4}" dt="2023-04-16T03:44:49.059" v="3571" actId="1076"/>
          <ac:spMkLst>
            <pc:docMk/>
            <pc:sldMk cId="35060419" sldId="276"/>
            <ac:spMk id="44" creationId="{9804E4CF-9005-E4BF-8EB6-D8D87FBAF0EF}"/>
          </ac:spMkLst>
        </pc:spChg>
        <pc:spChg chg="mod">
          <ac:chgData name="Akanksha Arora" userId="77c5b3fc-6d05-42dc-872d-81a4e7171fba" providerId="ADAL" clId="{361F4321-75BF-2B40-A9D0-445645973BB4}" dt="2023-04-16T03:43:01.383" v="3563" actId="14100"/>
          <ac:spMkLst>
            <pc:docMk/>
            <pc:sldMk cId="35060419" sldId="276"/>
            <ac:spMk id="46" creationId="{2CD97786-4357-CCD8-9A32-8B5CED0B21FF}"/>
          </ac:spMkLst>
        </pc:spChg>
        <pc:spChg chg="del mod">
          <ac:chgData name="Akanksha Arora" userId="77c5b3fc-6d05-42dc-872d-81a4e7171fba" providerId="ADAL" clId="{361F4321-75BF-2B40-A9D0-445645973BB4}" dt="2023-04-16T03:43:13.846" v="3566" actId="478"/>
          <ac:spMkLst>
            <pc:docMk/>
            <pc:sldMk cId="35060419" sldId="276"/>
            <ac:spMk id="49" creationId="{6FF8EBB7-9DB7-7636-E56E-DB67E6E113DA}"/>
          </ac:spMkLst>
        </pc:spChg>
        <pc:picChg chg="add mod modCrop">
          <ac:chgData name="Akanksha Arora" userId="77c5b3fc-6d05-42dc-872d-81a4e7171fba" providerId="ADAL" clId="{361F4321-75BF-2B40-A9D0-445645973BB4}" dt="2023-04-16T03:45:30.496" v="3578" actId="1076"/>
          <ac:picMkLst>
            <pc:docMk/>
            <pc:sldMk cId="35060419" sldId="276"/>
            <ac:picMk id="2" creationId="{862A73DA-1916-095C-C8CF-3073B3E32F4D}"/>
          </ac:picMkLst>
        </pc:picChg>
      </pc:sldChg>
      <pc:sldChg chg="addSp delSp modSp mod">
        <pc:chgData name="Akanksha Arora" userId="77c5b3fc-6d05-42dc-872d-81a4e7171fba" providerId="ADAL" clId="{361F4321-75BF-2B40-A9D0-445645973BB4}" dt="2023-04-15T19:33:02.028" v="2425" actId="14100"/>
        <pc:sldMkLst>
          <pc:docMk/>
          <pc:sldMk cId="1058669801" sldId="277"/>
        </pc:sldMkLst>
        <pc:spChg chg="del">
          <ac:chgData name="Akanksha Arora" userId="77c5b3fc-6d05-42dc-872d-81a4e7171fba" providerId="ADAL" clId="{361F4321-75BF-2B40-A9D0-445645973BB4}" dt="2023-04-15T18:57:16.147" v="1976" actId="478"/>
          <ac:spMkLst>
            <pc:docMk/>
            <pc:sldMk cId="1058669801" sldId="277"/>
            <ac:spMk id="2" creationId="{FA484266-D5BB-B964-4B2C-B2D9210CAF7E}"/>
          </ac:spMkLst>
        </pc:spChg>
        <pc:spChg chg="del">
          <ac:chgData name="Akanksha Arora" userId="77c5b3fc-6d05-42dc-872d-81a4e7171fba" providerId="ADAL" clId="{361F4321-75BF-2B40-A9D0-445645973BB4}" dt="2023-04-15T18:57:18.257" v="1977" actId="478"/>
          <ac:spMkLst>
            <pc:docMk/>
            <pc:sldMk cId="1058669801" sldId="277"/>
            <ac:spMk id="3" creationId="{62CB7621-707D-BB86-5A58-3B6F516D9390}"/>
          </ac:spMkLst>
        </pc:spChg>
        <pc:spChg chg="del">
          <ac:chgData name="Akanksha Arora" userId="77c5b3fc-6d05-42dc-872d-81a4e7171fba" providerId="ADAL" clId="{361F4321-75BF-2B40-A9D0-445645973BB4}" dt="2023-04-15T18:57:22.756" v="1979" actId="478"/>
          <ac:spMkLst>
            <pc:docMk/>
            <pc:sldMk cId="1058669801" sldId="277"/>
            <ac:spMk id="4" creationId="{A98FF0D9-123D-F96E-4952-7203756FF161}"/>
          </ac:spMkLst>
        </pc:spChg>
        <pc:spChg chg="mod">
          <ac:chgData name="Akanksha Arora" userId="77c5b3fc-6d05-42dc-872d-81a4e7171fba" providerId="ADAL" clId="{361F4321-75BF-2B40-A9D0-445645973BB4}" dt="2023-04-15T18:57:03.941" v="1975" actId="20577"/>
          <ac:spMkLst>
            <pc:docMk/>
            <pc:sldMk cId="1058669801" sldId="277"/>
            <ac:spMk id="5" creationId="{41F6DB0B-0F61-7C68-3F09-09A1D57A6DE3}"/>
          </ac:spMkLst>
        </pc:spChg>
        <pc:spChg chg="del">
          <ac:chgData name="Akanksha Arora" userId="77c5b3fc-6d05-42dc-872d-81a4e7171fba" providerId="ADAL" clId="{361F4321-75BF-2B40-A9D0-445645973BB4}" dt="2023-04-15T18:57:20.636" v="1978" actId="478"/>
          <ac:spMkLst>
            <pc:docMk/>
            <pc:sldMk cId="1058669801" sldId="277"/>
            <ac:spMk id="6" creationId="{AB335B4C-AF64-A9CA-83E7-08B143A92C72}"/>
          </ac:spMkLst>
        </pc:spChg>
        <pc:spChg chg="add mod">
          <ac:chgData name="Akanksha Arora" userId="77c5b3fc-6d05-42dc-872d-81a4e7171fba" providerId="ADAL" clId="{361F4321-75BF-2B40-A9D0-445645973BB4}" dt="2023-04-15T19:29:42.016" v="2351" actId="113"/>
          <ac:spMkLst>
            <pc:docMk/>
            <pc:sldMk cId="1058669801" sldId="277"/>
            <ac:spMk id="8" creationId="{D07C54D3-0DE1-91C6-AF47-01355836E865}"/>
          </ac:spMkLst>
        </pc:spChg>
        <pc:spChg chg="add mod">
          <ac:chgData name="Akanksha Arora" userId="77c5b3fc-6d05-42dc-872d-81a4e7171fba" providerId="ADAL" clId="{361F4321-75BF-2B40-A9D0-445645973BB4}" dt="2023-04-15T19:32:44.812" v="2421" actId="14100"/>
          <ac:spMkLst>
            <pc:docMk/>
            <pc:sldMk cId="1058669801" sldId="277"/>
            <ac:spMk id="11" creationId="{408A3D52-2F46-2FA0-617C-BEA715052CE6}"/>
          </ac:spMkLst>
        </pc:spChg>
        <pc:spChg chg="add mod">
          <ac:chgData name="Akanksha Arora" userId="77c5b3fc-6d05-42dc-872d-81a4e7171fba" providerId="ADAL" clId="{361F4321-75BF-2B40-A9D0-445645973BB4}" dt="2023-04-15T19:30:14.171" v="2364" actId="1076"/>
          <ac:spMkLst>
            <pc:docMk/>
            <pc:sldMk cId="1058669801" sldId="277"/>
            <ac:spMk id="12" creationId="{363C7171-12DC-7CB6-34CF-CBF3096A0211}"/>
          </ac:spMkLst>
        </pc:spChg>
        <pc:spChg chg="add del mod">
          <ac:chgData name="Akanksha Arora" userId="77c5b3fc-6d05-42dc-872d-81a4e7171fba" providerId="ADAL" clId="{361F4321-75BF-2B40-A9D0-445645973BB4}" dt="2023-04-15T19:28:29.712" v="2323" actId="478"/>
          <ac:spMkLst>
            <pc:docMk/>
            <pc:sldMk cId="1058669801" sldId="277"/>
            <ac:spMk id="15" creationId="{C1EA0F45-E5C1-C5A7-1474-C1F0F0D20AB3}"/>
          </ac:spMkLst>
        </pc:spChg>
        <pc:spChg chg="add mod">
          <ac:chgData name="Akanksha Arora" userId="77c5b3fc-6d05-42dc-872d-81a4e7171fba" providerId="ADAL" clId="{361F4321-75BF-2B40-A9D0-445645973BB4}" dt="2023-04-15T19:30:22.791" v="2379" actId="1076"/>
          <ac:spMkLst>
            <pc:docMk/>
            <pc:sldMk cId="1058669801" sldId="277"/>
            <ac:spMk id="17" creationId="{18B2079D-2658-8B5E-B0E2-42C4F1DEDD98}"/>
          </ac:spMkLst>
        </pc:spChg>
        <pc:spChg chg="add mod">
          <ac:chgData name="Akanksha Arora" userId="77c5b3fc-6d05-42dc-872d-81a4e7171fba" providerId="ADAL" clId="{361F4321-75BF-2B40-A9D0-445645973BB4}" dt="2023-04-15T19:32:53.687" v="2423" actId="14100"/>
          <ac:spMkLst>
            <pc:docMk/>
            <pc:sldMk cId="1058669801" sldId="277"/>
            <ac:spMk id="18" creationId="{355B8EF2-AA21-7348-BD02-D95373A9B92D}"/>
          </ac:spMkLst>
        </pc:spChg>
        <pc:picChg chg="add mod">
          <ac:chgData name="Akanksha Arora" userId="77c5b3fc-6d05-42dc-872d-81a4e7171fba" providerId="ADAL" clId="{361F4321-75BF-2B40-A9D0-445645973BB4}" dt="2023-04-15T19:32:41.680" v="2420" actId="14100"/>
          <ac:picMkLst>
            <pc:docMk/>
            <pc:sldMk cId="1058669801" sldId="277"/>
            <ac:picMk id="9" creationId="{5DF1B5DD-3726-FB99-229A-FC9C179604D7}"/>
          </ac:picMkLst>
        </pc:picChg>
        <pc:picChg chg="add mod">
          <ac:chgData name="Akanksha Arora" userId="77c5b3fc-6d05-42dc-872d-81a4e7171fba" providerId="ADAL" clId="{361F4321-75BF-2B40-A9D0-445645973BB4}" dt="2023-04-15T19:32:41.680" v="2420" actId="14100"/>
          <ac:picMkLst>
            <pc:docMk/>
            <pc:sldMk cId="1058669801" sldId="277"/>
            <ac:picMk id="10" creationId="{1C13A660-6EB6-AA79-4C6D-5076FD18B9FC}"/>
          </ac:picMkLst>
        </pc:picChg>
        <pc:picChg chg="add mod">
          <ac:chgData name="Akanksha Arora" userId="77c5b3fc-6d05-42dc-872d-81a4e7171fba" providerId="ADAL" clId="{361F4321-75BF-2B40-A9D0-445645973BB4}" dt="2023-04-15T19:33:02.028" v="2425" actId="14100"/>
          <ac:picMkLst>
            <pc:docMk/>
            <pc:sldMk cId="1058669801" sldId="277"/>
            <ac:picMk id="16" creationId="{017F102C-976B-D917-DECC-BA025FF31417}"/>
          </ac:picMkLst>
        </pc:picChg>
        <pc:picChg chg="add mod">
          <ac:chgData name="Akanksha Arora" userId="77c5b3fc-6d05-42dc-872d-81a4e7171fba" providerId="ADAL" clId="{361F4321-75BF-2B40-A9D0-445645973BB4}" dt="2023-04-15T19:30:36.114" v="2380" actId="208"/>
          <ac:picMkLst>
            <pc:docMk/>
            <pc:sldMk cId="1058669801" sldId="277"/>
            <ac:picMk id="6146" creationId="{294922FC-601D-2D4E-3038-8FFF543B097F}"/>
          </ac:picMkLst>
        </pc:picChg>
        <pc:picChg chg="add del mod">
          <ac:chgData name="Akanksha Arora" userId="77c5b3fc-6d05-42dc-872d-81a4e7171fba" providerId="ADAL" clId="{361F4321-75BF-2B40-A9D0-445645973BB4}" dt="2023-04-15T19:28:29.712" v="2323" actId="478"/>
          <ac:picMkLst>
            <pc:docMk/>
            <pc:sldMk cId="1058669801" sldId="277"/>
            <ac:picMk id="6148" creationId="{5BA4621B-3A31-7E0D-0F9A-C80888BE5B16}"/>
          </ac:picMkLst>
        </pc:picChg>
        <pc:cxnChg chg="add del mod">
          <ac:chgData name="Akanksha Arora" userId="77c5b3fc-6d05-42dc-872d-81a4e7171fba" providerId="ADAL" clId="{361F4321-75BF-2B40-A9D0-445645973BB4}" dt="2023-04-15T19:24:06.732" v="2280" actId="478"/>
          <ac:cxnSpMkLst>
            <pc:docMk/>
            <pc:sldMk cId="1058669801" sldId="277"/>
            <ac:cxnSpMk id="13" creationId="{59780755-797B-1579-8D76-A6EC343E2CA4}"/>
          </ac:cxnSpMkLst>
        </pc:cxnChg>
      </pc:sldChg>
      <pc:sldChg chg="addSp delSp modSp mod">
        <pc:chgData name="Akanksha Arora" userId="77c5b3fc-6d05-42dc-872d-81a4e7171fba" providerId="ADAL" clId="{361F4321-75BF-2B40-A9D0-445645973BB4}" dt="2023-04-16T03:31:32.086" v="3435" actId="1037"/>
        <pc:sldMkLst>
          <pc:docMk/>
          <pc:sldMk cId="2449620036" sldId="278"/>
        </pc:sldMkLst>
        <pc:spChg chg="add del mod">
          <ac:chgData name="Akanksha Arora" userId="77c5b3fc-6d05-42dc-872d-81a4e7171fba" providerId="ADAL" clId="{361F4321-75BF-2B40-A9D0-445645973BB4}" dt="2023-04-15T19:39:11.610" v="2658" actId="478"/>
          <ac:spMkLst>
            <pc:docMk/>
            <pc:sldMk cId="2449620036" sldId="278"/>
            <ac:spMk id="2" creationId="{3C5A4BE3-F2DD-E5CC-7555-88BCE715F4E1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3" creationId="{90E902F8-6AF0-1373-5D81-46D68C13ECA9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4" creationId="{3717A722-DCDB-133D-E122-2D4A7FC46C83}"/>
          </ac:spMkLst>
        </pc:spChg>
        <pc:spChg chg="mod">
          <ac:chgData name="Akanksha Arora" userId="77c5b3fc-6d05-42dc-872d-81a4e7171fba" providerId="ADAL" clId="{361F4321-75BF-2B40-A9D0-445645973BB4}" dt="2023-04-15T19:35:18.699" v="2445" actId="20577"/>
          <ac:spMkLst>
            <pc:docMk/>
            <pc:sldMk cId="2449620036" sldId="278"/>
            <ac:spMk id="5" creationId="{41F6DB0B-0F61-7C68-3F09-09A1D57A6DE3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6" creationId="{FAC15883-2684-1B74-531F-5B9F71C8ECBF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7" creationId="{E5DA72D8-F5A8-31C2-301B-AF12C39B7C64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8" creationId="{654CD49E-D661-77FE-DBD0-8E5DF64C205B}"/>
          </ac:spMkLst>
        </pc:spChg>
        <pc:spChg chg="add del mod">
          <ac:chgData name="Akanksha Arora" userId="77c5b3fc-6d05-42dc-872d-81a4e7171fba" providerId="ADAL" clId="{361F4321-75BF-2B40-A9D0-445645973BB4}" dt="2023-04-15T19:38:32.582" v="2652"/>
          <ac:spMkLst>
            <pc:docMk/>
            <pc:sldMk cId="2449620036" sldId="278"/>
            <ac:spMk id="9" creationId="{B820FDF5-95FD-AF9F-84F7-08C5E07E59D8}"/>
          </ac:spMkLst>
        </pc:spChg>
        <pc:spChg chg="mod">
          <ac:chgData name="Akanksha Arora" userId="77c5b3fc-6d05-42dc-872d-81a4e7171fba" providerId="ADAL" clId="{361F4321-75BF-2B40-A9D0-445645973BB4}" dt="2023-04-15T19:42:15.924" v="2703" actId="20577"/>
          <ac:spMkLst>
            <pc:docMk/>
            <pc:sldMk cId="2449620036" sldId="278"/>
            <ac:spMk id="11" creationId="{9DD0AA60-F91E-5C3F-490B-DAFC4893BD37}"/>
          </ac:spMkLst>
        </pc:spChg>
        <pc:spChg chg="del">
          <ac:chgData name="Akanksha Arora" userId="77c5b3fc-6d05-42dc-872d-81a4e7171fba" providerId="ADAL" clId="{361F4321-75BF-2B40-A9D0-445645973BB4}" dt="2023-04-15T19:37:38.412" v="2605" actId="478"/>
          <ac:spMkLst>
            <pc:docMk/>
            <pc:sldMk cId="2449620036" sldId="278"/>
            <ac:spMk id="12" creationId="{AE6C774D-A233-C3FA-70C4-174C5DA1C4B4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14" creationId="{8507E28F-397F-2253-FBD7-66FF1BB23416}"/>
          </ac:spMkLst>
        </pc:spChg>
        <pc:spChg chg="mod">
          <ac:chgData name="Akanksha Arora" userId="77c5b3fc-6d05-42dc-872d-81a4e7171fba" providerId="ADAL" clId="{361F4321-75BF-2B40-A9D0-445645973BB4}" dt="2023-04-15T19:38:46.360" v="2657" actId="20577"/>
          <ac:spMkLst>
            <pc:docMk/>
            <pc:sldMk cId="2449620036" sldId="278"/>
            <ac:spMk id="15" creationId="{592C2B39-8AD4-8C59-BA19-BDC9F4D798DC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20" creationId="{7934CB06-6B21-6A09-7F70-5493F564267B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21" creationId="{BE1D2EDA-65FC-A767-105D-91DB8194B380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22" creationId="{E4BC39DC-3BDB-E45B-937F-484F25046C4E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23" creationId="{92F9C9F7-C166-C138-B050-664B55E7E2ED}"/>
          </ac:spMkLst>
        </pc:spChg>
        <pc:spChg chg="del">
          <ac:chgData name="Akanksha Arora" userId="77c5b3fc-6d05-42dc-872d-81a4e7171fba" providerId="ADAL" clId="{361F4321-75BF-2B40-A9D0-445645973BB4}" dt="2023-04-15T19:37:28.964" v="2603" actId="21"/>
          <ac:spMkLst>
            <pc:docMk/>
            <pc:sldMk cId="2449620036" sldId="278"/>
            <ac:spMk id="25" creationId="{7CCFB777-CA20-BCA4-871D-9E7D73563767}"/>
          </ac:spMkLst>
        </pc:spChg>
        <pc:spChg chg="add mod">
          <ac:chgData name="Akanksha Arora" userId="77c5b3fc-6d05-42dc-872d-81a4e7171fba" providerId="ADAL" clId="{361F4321-75BF-2B40-A9D0-445645973BB4}" dt="2023-04-15T19:40:28.353" v="2669" actId="255"/>
          <ac:spMkLst>
            <pc:docMk/>
            <pc:sldMk cId="2449620036" sldId="278"/>
            <ac:spMk id="26" creationId="{CDA1DD24-7836-CE07-E30D-71EA311C7FF9}"/>
          </ac:spMkLst>
        </pc:spChg>
        <pc:picChg chg="add mod">
          <ac:chgData name="Akanksha Arora" userId="77c5b3fc-6d05-42dc-872d-81a4e7171fba" providerId="ADAL" clId="{361F4321-75BF-2B40-A9D0-445645973BB4}" dt="2023-04-16T03:31:32.086" v="3435" actId="1037"/>
          <ac:picMkLst>
            <pc:docMk/>
            <pc:sldMk cId="2449620036" sldId="278"/>
            <ac:picMk id="16" creationId="{93F6B6C9-1A8C-693E-39AC-59477B68BE9C}"/>
          </ac:picMkLst>
        </pc:picChg>
        <pc:picChg chg="del">
          <ac:chgData name="Akanksha Arora" userId="77c5b3fc-6d05-42dc-872d-81a4e7171fba" providerId="ADAL" clId="{361F4321-75BF-2B40-A9D0-445645973BB4}" dt="2023-04-15T19:37:41.015" v="2606" actId="478"/>
          <ac:picMkLst>
            <pc:docMk/>
            <pc:sldMk cId="2449620036" sldId="278"/>
            <ac:picMk id="24" creationId="{BFAE97ED-EBD7-66C3-4BBE-C51DAF49B48C}"/>
          </ac:picMkLst>
        </pc:picChg>
        <pc:picChg chg="del">
          <ac:chgData name="Akanksha Arora" userId="77c5b3fc-6d05-42dc-872d-81a4e7171fba" providerId="ADAL" clId="{361F4321-75BF-2B40-A9D0-445645973BB4}" dt="2023-04-15T19:37:24.783" v="2602" actId="478"/>
          <ac:picMkLst>
            <pc:docMk/>
            <pc:sldMk cId="2449620036" sldId="278"/>
            <ac:picMk id="2050" creationId="{2768D165-B107-2DB6-CB60-E3F7A627EAFD}"/>
          </ac:picMkLst>
        </pc:picChg>
        <pc:cxnChg chg="add mod">
          <ac:chgData name="Akanksha Arora" userId="77c5b3fc-6d05-42dc-872d-81a4e7171fba" providerId="ADAL" clId="{361F4321-75BF-2B40-A9D0-445645973BB4}" dt="2023-04-15T19:40:10.909" v="2665" actId="208"/>
          <ac:cxnSpMkLst>
            <pc:docMk/>
            <pc:sldMk cId="2449620036" sldId="278"/>
            <ac:cxnSpMk id="10" creationId="{DA99E78B-D15F-E0D4-8276-07023E78E745}"/>
          </ac:cxnSpMkLst>
        </pc:cxnChg>
        <pc:cxnChg chg="add mod">
          <ac:chgData name="Akanksha Arora" userId="77c5b3fc-6d05-42dc-872d-81a4e7171fba" providerId="ADAL" clId="{361F4321-75BF-2B40-A9D0-445645973BB4}" dt="2023-04-15T19:40:10.909" v="2665" actId="208"/>
          <ac:cxnSpMkLst>
            <pc:docMk/>
            <pc:sldMk cId="2449620036" sldId="278"/>
            <ac:cxnSpMk id="13" creationId="{AABDDFDE-EE5C-378B-E6D0-C6ED501F221B}"/>
          </ac:cxnSpMkLst>
        </pc:cxnChg>
        <pc:cxnChg chg="mod">
          <ac:chgData name="Akanksha Arora" userId="77c5b3fc-6d05-42dc-872d-81a4e7171fba" providerId="ADAL" clId="{361F4321-75BF-2B40-A9D0-445645973BB4}" dt="2023-04-15T19:40:10.909" v="2665" actId="208"/>
          <ac:cxnSpMkLst>
            <pc:docMk/>
            <pc:sldMk cId="2449620036" sldId="278"/>
            <ac:cxnSpMk id="17" creationId="{59566475-61F5-3CED-535A-1776E9EF9178}"/>
          </ac:cxnSpMkLst>
        </pc:cxnChg>
        <pc:cxnChg chg="mod">
          <ac:chgData name="Akanksha Arora" userId="77c5b3fc-6d05-42dc-872d-81a4e7171fba" providerId="ADAL" clId="{361F4321-75BF-2B40-A9D0-445645973BB4}" dt="2023-04-15T19:40:10.909" v="2665" actId="208"/>
          <ac:cxnSpMkLst>
            <pc:docMk/>
            <pc:sldMk cId="2449620036" sldId="278"/>
            <ac:cxnSpMk id="18" creationId="{9652F6BF-B447-551B-D486-88C5F3F16480}"/>
          </ac:cxnSpMkLst>
        </pc:cxnChg>
        <pc:cxnChg chg="mod">
          <ac:chgData name="Akanksha Arora" userId="77c5b3fc-6d05-42dc-872d-81a4e7171fba" providerId="ADAL" clId="{361F4321-75BF-2B40-A9D0-445645973BB4}" dt="2023-04-15T19:40:10.909" v="2665" actId="208"/>
          <ac:cxnSpMkLst>
            <pc:docMk/>
            <pc:sldMk cId="2449620036" sldId="278"/>
            <ac:cxnSpMk id="19" creationId="{4189927A-6672-FD1A-A09A-E9E86C93CBCE}"/>
          </ac:cxnSpMkLst>
        </pc:cxnChg>
        <pc:cxnChg chg="add del mod">
          <ac:chgData name="Akanksha Arora" userId="77c5b3fc-6d05-42dc-872d-81a4e7171fba" providerId="ADAL" clId="{361F4321-75BF-2B40-A9D0-445645973BB4}" dt="2023-04-15T19:40:39.709" v="2671" actId="478"/>
          <ac:cxnSpMkLst>
            <pc:docMk/>
            <pc:sldMk cId="2449620036" sldId="278"/>
            <ac:cxnSpMk id="27" creationId="{6F53625F-F48A-C733-39CB-4443F7A83895}"/>
          </ac:cxnSpMkLst>
        </pc:cxnChg>
        <pc:cxnChg chg="add mod">
          <ac:chgData name="Akanksha Arora" userId="77c5b3fc-6d05-42dc-872d-81a4e7171fba" providerId="ADAL" clId="{361F4321-75BF-2B40-A9D0-445645973BB4}" dt="2023-04-15T19:41:07.271" v="2680" actId="1035"/>
          <ac:cxnSpMkLst>
            <pc:docMk/>
            <pc:sldMk cId="2449620036" sldId="278"/>
            <ac:cxnSpMk id="29" creationId="{B0EE9413-7FDB-94D3-BF3C-F4CD3A409F30}"/>
          </ac:cxnSpMkLst>
        </pc:cxnChg>
      </pc:sldChg>
      <pc:sldChg chg="del">
        <pc:chgData name="Akanksha Arora" userId="77c5b3fc-6d05-42dc-872d-81a4e7171fba" providerId="ADAL" clId="{361F4321-75BF-2B40-A9D0-445645973BB4}" dt="2023-04-15T19:46:31.259" v="2704" actId="2696"/>
        <pc:sldMkLst>
          <pc:docMk/>
          <pc:sldMk cId="2544158956" sldId="279"/>
        </pc:sldMkLst>
      </pc:sldChg>
      <pc:sldChg chg="addSp delSp modSp mod">
        <pc:chgData name="Akanksha Arora" userId="77c5b3fc-6d05-42dc-872d-81a4e7171fba" providerId="ADAL" clId="{361F4321-75BF-2B40-A9D0-445645973BB4}" dt="2023-04-16T03:17:48.441" v="3210" actId="27636"/>
        <pc:sldMkLst>
          <pc:docMk/>
          <pc:sldMk cId="962478756" sldId="280"/>
        </pc:sldMkLst>
        <pc:spChg chg="mod">
          <ac:chgData name="Akanksha Arora" userId="77c5b3fc-6d05-42dc-872d-81a4e7171fba" providerId="ADAL" clId="{361F4321-75BF-2B40-A9D0-445645973BB4}" dt="2023-04-16T03:17:48.441" v="3210" actId="27636"/>
          <ac:spMkLst>
            <pc:docMk/>
            <pc:sldMk cId="962478756" sldId="280"/>
            <ac:spMk id="2" creationId="{5878E86A-82F7-F8B6-90EE-F1AA1692B18F}"/>
          </ac:spMkLst>
        </pc:spChg>
        <pc:spChg chg="mod">
          <ac:chgData name="Akanksha Arora" userId="77c5b3fc-6d05-42dc-872d-81a4e7171fba" providerId="ADAL" clId="{361F4321-75BF-2B40-A9D0-445645973BB4}" dt="2023-04-16T03:11:31.422" v="3106" actId="1037"/>
          <ac:spMkLst>
            <pc:docMk/>
            <pc:sldMk cId="962478756" sldId="280"/>
            <ac:spMk id="3" creationId="{CAE2AC7B-24D9-BF16-7C79-AB699552E28A}"/>
          </ac:spMkLst>
        </pc:spChg>
        <pc:spChg chg="del">
          <ac:chgData name="Akanksha Arora" userId="77c5b3fc-6d05-42dc-872d-81a4e7171fba" providerId="ADAL" clId="{361F4321-75BF-2B40-A9D0-445645973BB4}" dt="2023-04-15T19:47:15.487" v="2705" actId="478"/>
          <ac:spMkLst>
            <pc:docMk/>
            <pc:sldMk cId="962478756" sldId="280"/>
            <ac:spMk id="4" creationId="{82EA11B5-B6C8-BA04-89F1-F3D0BFFE2D36}"/>
          </ac:spMkLst>
        </pc:spChg>
        <pc:spChg chg="del">
          <ac:chgData name="Akanksha Arora" userId="77c5b3fc-6d05-42dc-872d-81a4e7171fba" providerId="ADAL" clId="{361F4321-75BF-2B40-A9D0-445645973BB4}" dt="2023-04-15T19:47:20.323" v="2707" actId="478"/>
          <ac:spMkLst>
            <pc:docMk/>
            <pc:sldMk cId="962478756" sldId="280"/>
            <ac:spMk id="6" creationId="{C74A0EB3-995A-548F-5DD1-8009D4FDEE52}"/>
          </ac:spMkLst>
        </pc:spChg>
        <pc:spChg chg="mod">
          <ac:chgData name="Akanksha Arora" userId="77c5b3fc-6d05-42dc-872d-81a4e7171fba" providerId="ADAL" clId="{361F4321-75BF-2B40-A9D0-445645973BB4}" dt="2023-04-16T03:12:59.162" v="3113" actId="1076"/>
          <ac:spMkLst>
            <pc:docMk/>
            <pc:sldMk cId="962478756" sldId="280"/>
            <ac:spMk id="10" creationId="{8190F532-4BB7-9A85-71FD-4E6D2FE311C8}"/>
          </ac:spMkLst>
        </pc:spChg>
        <pc:spChg chg="del">
          <ac:chgData name="Akanksha Arora" userId="77c5b3fc-6d05-42dc-872d-81a4e7171fba" providerId="ADAL" clId="{361F4321-75BF-2B40-A9D0-445645973BB4}" dt="2023-04-16T03:10:48.726" v="3100" actId="478"/>
          <ac:spMkLst>
            <pc:docMk/>
            <pc:sldMk cId="962478756" sldId="280"/>
            <ac:spMk id="11" creationId="{A74E306D-3724-0DB4-1CC9-09ACA1B0F31E}"/>
          </ac:spMkLst>
        </pc:spChg>
        <pc:picChg chg="add del mod">
          <ac:chgData name="Akanksha Arora" userId="77c5b3fc-6d05-42dc-872d-81a4e7171fba" providerId="ADAL" clId="{361F4321-75BF-2B40-A9D0-445645973BB4}" dt="2023-04-16T03:10:18.774" v="3097" actId="478"/>
          <ac:picMkLst>
            <pc:docMk/>
            <pc:sldMk cId="962478756" sldId="280"/>
            <ac:picMk id="4" creationId="{99E94B50-6CA1-84E8-F552-0628CCDC9E77}"/>
          </ac:picMkLst>
        </pc:picChg>
        <pc:picChg chg="add mod">
          <ac:chgData name="Akanksha Arora" userId="77c5b3fc-6d05-42dc-872d-81a4e7171fba" providerId="ADAL" clId="{361F4321-75BF-2B40-A9D0-445645973BB4}" dt="2023-04-16T03:12:53.059" v="3112" actId="1440"/>
          <ac:picMkLst>
            <pc:docMk/>
            <pc:sldMk cId="962478756" sldId="280"/>
            <ac:picMk id="6" creationId="{A6B12CF1-A008-C9B2-F0F4-AAC1A5F30A36}"/>
          </ac:picMkLst>
        </pc:picChg>
        <pc:picChg chg="add del mod">
          <ac:chgData name="Akanksha Arora" userId="77c5b3fc-6d05-42dc-872d-81a4e7171fba" providerId="ADAL" clId="{361F4321-75BF-2B40-A9D0-445645973BB4}" dt="2023-04-16T03:10:05.560" v="3093" actId="478"/>
          <ac:picMkLst>
            <pc:docMk/>
            <pc:sldMk cId="962478756" sldId="280"/>
            <ac:picMk id="7" creationId="{4D6338B8-6004-9757-1438-447CCE9E7E6E}"/>
          </ac:picMkLst>
        </pc:picChg>
        <pc:picChg chg="del">
          <ac:chgData name="Akanksha Arora" userId="77c5b3fc-6d05-42dc-872d-81a4e7171fba" providerId="ADAL" clId="{361F4321-75BF-2B40-A9D0-445645973BB4}" dt="2023-04-15T19:48:56.353" v="2708" actId="478"/>
          <ac:picMkLst>
            <pc:docMk/>
            <pc:sldMk cId="962478756" sldId="280"/>
            <ac:picMk id="15" creationId="{AA312AF7-93DF-6F28-A56C-2B1909248487}"/>
          </ac:picMkLst>
        </pc:picChg>
        <pc:cxnChg chg="del">
          <ac:chgData name="Akanksha Arora" userId="77c5b3fc-6d05-42dc-872d-81a4e7171fba" providerId="ADAL" clId="{361F4321-75BF-2B40-A9D0-445645973BB4}" dt="2023-04-15T19:47:17.673" v="2706" actId="478"/>
          <ac:cxnSpMkLst>
            <pc:docMk/>
            <pc:sldMk cId="962478756" sldId="280"/>
            <ac:cxnSpMk id="8" creationId="{DF55643E-9E41-E98F-5FCD-6B5970B8E9D1}"/>
          </ac:cxnSpMkLst>
        </pc:cxnChg>
      </pc:sldChg>
      <pc:sldChg chg="addSp delSp modSp mod">
        <pc:chgData name="Akanksha Arora" userId="77c5b3fc-6d05-42dc-872d-81a4e7171fba" providerId="ADAL" clId="{361F4321-75BF-2B40-A9D0-445645973BB4}" dt="2023-04-16T03:30:54.351" v="3422" actId="14100"/>
        <pc:sldMkLst>
          <pc:docMk/>
          <pc:sldMk cId="1652290075" sldId="281"/>
        </pc:sldMkLst>
        <pc:spChg chg="add del mod">
          <ac:chgData name="Akanksha Arora" userId="77c5b3fc-6d05-42dc-872d-81a4e7171fba" providerId="ADAL" clId="{361F4321-75BF-2B40-A9D0-445645973BB4}" dt="2023-04-16T03:19:53.656" v="3224" actId="478"/>
          <ac:spMkLst>
            <pc:docMk/>
            <pc:sldMk cId="1652290075" sldId="281"/>
            <ac:spMk id="2" creationId="{C6C04DCF-0C7A-C906-3195-FA43499B9A59}"/>
          </ac:spMkLst>
        </pc:spChg>
        <pc:spChg chg="add del mod">
          <ac:chgData name="Akanksha Arora" userId="77c5b3fc-6d05-42dc-872d-81a4e7171fba" providerId="ADAL" clId="{361F4321-75BF-2B40-A9D0-445645973BB4}" dt="2023-04-16T03:19:48.807" v="3221" actId="478"/>
          <ac:spMkLst>
            <pc:docMk/>
            <pc:sldMk cId="1652290075" sldId="281"/>
            <ac:spMk id="3" creationId="{568AA6DC-69BD-74F7-4DC7-6265B5C3EAC3}"/>
          </ac:spMkLst>
        </pc:spChg>
        <pc:spChg chg="add del mod">
          <ac:chgData name="Akanksha Arora" userId="77c5b3fc-6d05-42dc-872d-81a4e7171fba" providerId="ADAL" clId="{361F4321-75BF-2B40-A9D0-445645973BB4}" dt="2023-04-16T03:19:50.232" v="3222" actId="478"/>
          <ac:spMkLst>
            <pc:docMk/>
            <pc:sldMk cId="1652290075" sldId="281"/>
            <ac:spMk id="4" creationId="{71C8CA50-83CE-7CF2-4A41-14BE33210D09}"/>
          </ac:spMkLst>
        </pc:spChg>
        <pc:spChg chg="mod">
          <ac:chgData name="Akanksha Arora" userId="77c5b3fc-6d05-42dc-872d-81a4e7171fba" providerId="ADAL" clId="{361F4321-75BF-2B40-A9D0-445645973BB4}" dt="2023-04-16T03:26:54.562" v="3318" actId="1076"/>
          <ac:spMkLst>
            <pc:docMk/>
            <pc:sldMk cId="1652290075" sldId="281"/>
            <ac:spMk id="6" creationId="{C9B87AB6-8A39-962E-3E5C-317FBFDBDE7D}"/>
          </ac:spMkLst>
        </pc:spChg>
        <pc:spChg chg="add del mod">
          <ac:chgData name="Akanksha Arora" userId="77c5b3fc-6d05-42dc-872d-81a4e7171fba" providerId="ADAL" clId="{361F4321-75BF-2B40-A9D0-445645973BB4}" dt="2023-04-16T03:19:47.534" v="3220" actId="478"/>
          <ac:spMkLst>
            <pc:docMk/>
            <pc:sldMk cId="1652290075" sldId="281"/>
            <ac:spMk id="7" creationId="{001DBF23-4E5C-E181-D60B-4F7F4AF91028}"/>
          </ac:spMkLst>
        </pc:spChg>
        <pc:spChg chg="add del mod">
          <ac:chgData name="Akanksha Arora" userId="77c5b3fc-6d05-42dc-872d-81a4e7171fba" providerId="ADAL" clId="{361F4321-75BF-2B40-A9D0-445645973BB4}" dt="2023-04-16T03:30:54.351" v="3422" actId="14100"/>
          <ac:spMkLst>
            <pc:docMk/>
            <pc:sldMk cId="1652290075" sldId="281"/>
            <ac:spMk id="8" creationId="{C59E0D90-4A1A-CA91-0481-D964533210BA}"/>
          </ac:spMkLst>
        </pc:spChg>
        <pc:spChg chg="add mod">
          <ac:chgData name="Akanksha Arora" userId="77c5b3fc-6d05-42dc-872d-81a4e7171fba" providerId="ADAL" clId="{361F4321-75BF-2B40-A9D0-445645973BB4}" dt="2023-04-16T03:20:08.204" v="3227" actId="693"/>
          <ac:spMkLst>
            <pc:docMk/>
            <pc:sldMk cId="1652290075" sldId="281"/>
            <ac:spMk id="10" creationId="{252F0A01-E0A7-CCD0-4A3E-685F64C99214}"/>
          </ac:spMkLst>
        </pc:spChg>
        <pc:spChg chg="add del mod">
          <ac:chgData name="Akanksha Arora" userId="77c5b3fc-6d05-42dc-872d-81a4e7171fba" providerId="ADAL" clId="{361F4321-75BF-2B40-A9D0-445645973BB4}" dt="2023-04-16T03:19:51.957" v="3223" actId="478"/>
          <ac:spMkLst>
            <pc:docMk/>
            <pc:sldMk cId="1652290075" sldId="281"/>
            <ac:spMk id="11" creationId="{C8FFB9CC-A7D2-0FF0-16F2-FB21C0A9BED8}"/>
          </ac:spMkLst>
        </pc:spChg>
        <pc:graphicFrameChg chg="add mod modGraphic">
          <ac:chgData name="Akanksha Arora" userId="77c5b3fc-6d05-42dc-872d-81a4e7171fba" providerId="ADAL" clId="{361F4321-75BF-2B40-A9D0-445645973BB4}" dt="2023-04-16T03:26:54.562" v="3318" actId="1076"/>
          <ac:graphicFrameMkLst>
            <pc:docMk/>
            <pc:sldMk cId="1652290075" sldId="281"/>
            <ac:graphicFrameMk id="13" creationId="{B3AA9A3E-E8BF-7160-5BCA-42F07B2137E5}"/>
          </ac:graphicFrameMkLst>
        </pc:graphicFrameChg>
        <pc:picChg chg="del">
          <ac:chgData name="Akanksha Arora" userId="77c5b3fc-6d05-42dc-872d-81a4e7171fba" providerId="ADAL" clId="{361F4321-75BF-2B40-A9D0-445645973BB4}" dt="2023-04-16T03:11:50.326" v="3108" actId="478"/>
          <ac:picMkLst>
            <pc:docMk/>
            <pc:sldMk cId="1652290075" sldId="281"/>
            <ac:picMk id="9" creationId="{44376C66-CFC3-CC25-8592-2D5C5956A270}"/>
          </ac:picMkLst>
        </pc:picChg>
        <pc:picChg chg="add mod">
          <ac:chgData name="Akanksha Arora" userId="77c5b3fc-6d05-42dc-872d-81a4e7171fba" providerId="ADAL" clId="{361F4321-75BF-2B40-A9D0-445645973BB4}" dt="2023-04-16T03:20:37.292" v="3228" actId="1440"/>
          <ac:picMkLst>
            <pc:docMk/>
            <pc:sldMk cId="1652290075" sldId="281"/>
            <ac:picMk id="12" creationId="{C7AE82E2-5471-5479-A778-83196DDE9021}"/>
          </ac:picMkLst>
        </pc:picChg>
      </pc:sldChg>
      <pc:sldChg chg="addSp delSp modSp new del mod">
        <pc:chgData name="Akanksha Arora" userId="77c5b3fc-6d05-42dc-872d-81a4e7171fba" providerId="ADAL" clId="{361F4321-75BF-2B40-A9D0-445645973BB4}" dt="2023-04-15T16:59:39.490" v="65" actId="2696"/>
        <pc:sldMkLst>
          <pc:docMk/>
          <pc:sldMk cId="4053414130" sldId="282"/>
        </pc:sldMkLst>
        <pc:spChg chg="del">
          <ac:chgData name="Akanksha Arora" userId="77c5b3fc-6d05-42dc-872d-81a4e7171fba" providerId="ADAL" clId="{361F4321-75BF-2B40-A9D0-445645973BB4}" dt="2023-04-15T16:58:13.992" v="31" actId="478"/>
          <ac:spMkLst>
            <pc:docMk/>
            <pc:sldMk cId="4053414130" sldId="282"/>
            <ac:spMk id="2" creationId="{38182D97-166F-E3CA-62C0-2D7821D475AE}"/>
          </ac:spMkLst>
        </pc:spChg>
        <pc:spChg chg="add mod">
          <ac:chgData name="Akanksha Arora" userId="77c5b3fc-6d05-42dc-872d-81a4e7171fba" providerId="ADAL" clId="{361F4321-75BF-2B40-A9D0-445645973BB4}" dt="2023-04-15T16:59:05.039" v="61" actId="1076"/>
          <ac:spMkLst>
            <pc:docMk/>
            <pc:sldMk cId="4053414130" sldId="282"/>
            <ac:spMk id="4" creationId="{423FC5A5-9616-2A9C-C02A-6BE1E46E9184}"/>
          </ac:spMkLst>
        </pc:spChg>
        <pc:picChg chg="add mod">
          <ac:chgData name="Akanksha Arora" userId="77c5b3fc-6d05-42dc-872d-81a4e7171fba" providerId="ADAL" clId="{361F4321-75BF-2B40-A9D0-445645973BB4}" dt="2023-04-15T16:58:48.215" v="37" actId="1076"/>
          <ac:picMkLst>
            <pc:docMk/>
            <pc:sldMk cId="4053414130" sldId="282"/>
            <ac:picMk id="3" creationId="{0690EA42-5E19-8329-2DD1-928D927FAB2D}"/>
          </ac:picMkLst>
        </pc:picChg>
      </pc:sldChg>
      <pc:sldChg chg="addSp delSp modSp new mod">
        <pc:chgData name="Akanksha Arora" userId="77c5b3fc-6d05-42dc-872d-81a4e7171fba" providerId="ADAL" clId="{361F4321-75BF-2B40-A9D0-445645973BB4}" dt="2023-04-16T03:32:25.906" v="3446" actId="20577"/>
        <pc:sldMkLst>
          <pc:docMk/>
          <pc:sldMk cId="1774053247" sldId="283"/>
        </pc:sldMkLst>
        <pc:spChg chg="del">
          <ac:chgData name="Akanksha Arora" userId="77c5b3fc-6d05-42dc-872d-81a4e7171fba" providerId="ADAL" clId="{361F4321-75BF-2B40-A9D0-445645973BB4}" dt="2023-04-15T17:01:52.220" v="131" actId="478"/>
          <ac:spMkLst>
            <pc:docMk/>
            <pc:sldMk cId="1774053247" sldId="283"/>
            <ac:spMk id="2" creationId="{9872CE12-373E-0D00-E2BC-4F99535036BB}"/>
          </ac:spMkLst>
        </pc:spChg>
        <pc:spChg chg="del">
          <ac:chgData name="Akanksha Arora" userId="77c5b3fc-6d05-42dc-872d-81a4e7171fba" providerId="ADAL" clId="{361F4321-75BF-2B40-A9D0-445645973BB4}" dt="2023-04-15T17:01:56.107" v="132" actId="478"/>
          <ac:spMkLst>
            <pc:docMk/>
            <pc:sldMk cId="1774053247" sldId="283"/>
            <ac:spMk id="3" creationId="{94ED149E-B644-8323-370C-7CDDC3344B9D}"/>
          </ac:spMkLst>
        </pc:spChg>
        <pc:spChg chg="add mod">
          <ac:chgData name="Akanksha Arora" userId="77c5b3fc-6d05-42dc-872d-81a4e7171fba" providerId="ADAL" clId="{361F4321-75BF-2B40-A9D0-445645973BB4}" dt="2023-04-16T03:32:25.906" v="3446" actId="20577"/>
          <ac:spMkLst>
            <pc:docMk/>
            <pc:sldMk cId="1774053247" sldId="283"/>
            <ac:spMk id="5" creationId="{D988FF33-6795-B378-8991-06270BEBE9B6}"/>
          </ac:spMkLst>
        </pc:spChg>
        <pc:picChg chg="add mod">
          <ac:chgData name="Akanksha Arora" userId="77c5b3fc-6d05-42dc-872d-81a4e7171fba" providerId="ADAL" clId="{361F4321-75BF-2B40-A9D0-445645973BB4}" dt="2023-04-15T17:33:53.600" v="687" actId="14100"/>
          <ac:picMkLst>
            <pc:docMk/>
            <pc:sldMk cId="1774053247" sldId="283"/>
            <ac:picMk id="4" creationId="{32DD3574-578F-35B4-509D-A8FF8A6AE730}"/>
          </ac:picMkLst>
        </pc:picChg>
      </pc:sldChg>
      <pc:sldChg chg="addSp modSp add mod">
        <pc:chgData name="Akanksha Arora" userId="77c5b3fc-6d05-42dc-872d-81a4e7171fba" providerId="ADAL" clId="{361F4321-75BF-2B40-A9D0-445645973BB4}" dt="2023-04-17T00:11:56.370" v="6395" actId="20577"/>
        <pc:sldMkLst>
          <pc:docMk/>
          <pc:sldMk cId="3242023238" sldId="327"/>
        </pc:sldMkLst>
        <pc:spChg chg="add mod">
          <ac:chgData name="Akanksha Arora" userId="77c5b3fc-6d05-42dc-872d-81a4e7171fba" providerId="ADAL" clId="{361F4321-75BF-2B40-A9D0-445645973BB4}" dt="2023-04-15T17:33:41.995" v="686" actId="208"/>
          <ac:spMkLst>
            <pc:docMk/>
            <pc:sldMk cId="3242023238" sldId="327"/>
            <ac:spMk id="3" creationId="{1A6A3B76-DB2A-0C98-5DAD-DC63D7A20D50}"/>
          </ac:spMkLst>
        </pc:spChg>
        <pc:spChg chg="add mod">
          <ac:chgData name="Akanksha Arora" userId="77c5b3fc-6d05-42dc-872d-81a4e7171fba" providerId="ADAL" clId="{361F4321-75BF-2B40-A9D0-445645973BB4}" dt="2023-04-15T17:33:41.995" v="686" actId="208"/>
          <ac:spMkLst>
            <pc:docMk/>
            <pc:sldMk cId="3242023238" sldId="327"/>
            <ac:spMk id="6" creationId="{D48ED492-BAD1-E91D-2459-42C5E73F2C60}"/>
          </ac:spMkLst>
        </pc:spChg>
        <pc:spChg chg="add mod">
          <ac:chgData name="Akanksha Arora" userId="77c5b3fc-6d05-42dc-872d-81a4e7171fba" providerId="ADAL" clId="{361F4321-75BF-2B40-A9D0-445645973BB4}" dt="2023-04-15T17:10:16.366" v="236" actId="12788"/>
          <ac:spMkLst>
            <pc:docMk/>
            <pc:sldMk cId="3242023238" sldId="327"/>
            <ac:spMk id="7" creationId="{350F3B32-7614-8BE3-F2B3-AA5B219452DD}"/>
          </ac:spMkLst>
        </pc:spChg>
        <pc:spChg chg="add mod">
          <ac:chgData name="Akanksha Arora" userId="77c5b3fc-6d05-42dc-872d-81a4e7171fba" providerId="ADAL" clId="{361F4321-75BF-2B40-A9D0-445645973BB4}" dt="2023-04-15T17:10:16.366" v="236" actId="12788"/>
          <ac:spMkLst>
            <pc:docMk/>
            <pc:sldMk cId="3242023238" sldId="327"/>
            <ac:spMk id="8" creationId="{CE85CAAC-B662-18BE-17A3-806D734A63B8}"/>
          </ac:spMkLst>
        </pc:spChg>
        <pc:graphicFrameChg chg="mod">
          <ac:chgData name="Akanksha Arora" userId="77c5b3fc-6d05-42dc-872d-81a4e7171fba" providerId="ADAL" clId="{361F4321-75BF-2B40-A9D0-445645973BB4}" dt="2023-04-17T00:11:56.370" v="6395" actId="20577"/>
          <ac:graphicFrameMkLst>
            <pc:docMk/>
            <pc:sldMk cId="3242023238" sldId="327"/>
            <ac:graphicFrameMk id="5" creationId="{E120AC39-A5C6-1FBD-CA30-B226F7958CAB}"/>
          </ac:graphicFrameMkLst>
        </pc:graphicFrameChg>
      </pc:sldChg>
      <pc:sldChg chg="new del">
        <pc:chgData name="Akanksha Arora" userId="77c5b3fc-6d05-42dc-872d-81a4e7171fba" providerId="ADAL" clId="{361F4321-75BF-2B40-A9D0-445645973BB4}" dt="2023-04-15T18:16:12.943" v="735" actId="2696"/>
        <pc:sldMkLst>
          <pc:docMk/>
          <pc:sldMk cId="1379219376" sldId="328"/>
        </pc:sldMkLst>
      </pc:sldChg>
      <pc:sldChg chg="addSp delSp modSp add mod ord setBg">
        <pc:chgData name="Akanksha Arora" userId="77c5b3fc-6d05-42dc-872d-81a4e7171fba" providerId="ADAL" clId="{361F4321-75BF-2B40-A9D0-445645973BB4}" dt="2023-04-15T20:12:22.797" v="3066" actId="1037"/>
        <pc:sldMkLst>
          <pc:docMk/>
          <pc:sldMk cId="3870303089" sldId="329"/>
        </pc:sldMkLst>
        <pc:spChg chg="add mod">
          <ac:chgData name="Akanksha Arora" userId="77c5b3fc-6d05-42dc-872d-81a4e7171fba" providerId="ADAL" clId="{361F4321-75BF-2B40-A9D0-445645973BB4}" dt="2023-04-15T18:55:24.973" v="1940" actId="1036"/>
          <ac:spMkLst>
            <pc:docMk/>
            <pc:sldMk cId="3870303089" sldId="329"/>
            <ac:spMk id="5" creationId="{1AA30382-B3B7-2871-D664-731AB1981680}"/>
          </ac:spMkLst>
        </pc:spChg>
        <pc:spChg chg="add mod">
          <ac:chgData name="Akanksha Arora" userId="77c5b3fc-6d05-42dc-872d-81a4e7171fba" providerId="ADAL" clId="{361F4321-75BF-2B40-A9D0-445645973BB4}" dt="2023-04-15T18:49:06.712" v="1672" actId="1038"/>
          <ac:spMkLst>
            <pc:docMk/>
            <pc:sldMk cId="3870303089" sldId="329"/>
            <ac:spMk id="6" creationId="{56D704DA-A4F0-CA04-329F-31E2261D8A9B}"/>
          </ac:spMkLst>
        </pc:spChg>
        <pc:spChg chg="add mod">
          <ac:chgData name="Akanksha Arora" userId="77c5b3fc-6d05-42dc-872d-81a4e7171fba" providerId="ADAL" clId="{361F4321-75BF-2B40-A9D0-445645973BB4}" dt="2023-04-15T18:56:37.191" v="1966" actId="207"/>
          <ac:spMkLst>
            <pc:docMk/>
            <pc:sldMk cId="3870303089" sldId="329"/>
            <ac:spMk id="7" creationId="{1BF90942-718E-D0D9-E56C-D81B997BAF93}"/>
          </ac:spMkLst>
        </pc:spChg>
        <pc:spChg chg="add mod">
          <ac:chgData name="Akanksha Arora" userId="77c5b3fc-6d05-42dc-872d-81a4e7171fba" providerId="ADAL" clId="{361F4321-75BF-2B40-A9D0-445645973BB4}" dt="2023-04-15T18:46:17.329" v="1510" actId="14100"/>
          <ac:spMkLst>
            <pc:docMk/>
            <pc:sldMk cId="3870303089" sldId="329"/>
            <ac:spMk id="8" creationId="{B403EFDE-45C3-5B4E-1E8F-3C197919F049}"/>
          </ac:spMkLst>
        </pc:spChg>
        <pc:spChg chg="mod">
          <ac:chgData name="Akanksha Arora" userId="77c5b3fc-6d05-42dc-872d-81a4e7171fba" providerId="ADAL" clId="{361F4321-75BF-2B40-A9D0-445645973BB4}" dt="2023-04-15T18:46:27.179" v="1521" actId="20577"/>
          <ac:spMkLst>
            <pc:docMk/>
            <pc:sldMk cId="3870303089" sldId="329"/>
            <ac:spMk id="9" creationId="{E1EF01A4-6CAA-7CA3-21DB-0AF3686FF653}"/>
          </ac:spMkLst>
        </pc:spChg>
        <pc:spChg chg="del">
          <ac:chgData name="Akanksha Arora" userId="77c5b3fc-6d05-42dc-872d-81a4e7171fba" providerId="ADAL" clId="{361F4321-75BF-2B40-A9D0-445645973BB4}" dt="2023-04-15T18:43:04.389" v="1444" actId="478"/>
          <ac:spMkLst>
            <pc:docMk/>
            <pc:sldMk cId="3870303089" sldId="329"/>
            <ac:spMk id="20" creationId="{55AAB8EF-72BC-B724-DD92-6BF7D5B69FB5}"/>
          </ac:spMkLst>
        </pc:spChg>
        <pc:picChg chg="add mod modCrop">
          <ac:chgData name="Akanksha Arora" userId="77c5b3fc-6d05-42dc-872d-81a4e7171fba" providerId="ADAL" clId="{361F4321-75BF-2B40-A9D0-445645973BB4}" dt="2023-04-15T18:53:38.990" v="1858" actId="1440"/>
          <ac:picMkLst>
            <pc:docMk/>
            <pc:sldMk cId="3870303089" sldId="329"/>
            <ac:picMk id="2" creationId="{E2FAFC56-8AC6-9E68-E865-7BFDB709AB51}"/>
          </ac:picMkLst>
        </pc:picChg>
        <pc:picChg chg="add mod modCrop">
          <ac:chgData name="Akanksha Arora" userId="77c5b3fc-6d05-42dc-872d-81a4e7171fba" providerId="ADAL" clId="{361F4321-75BF-2B40-A9D0-445645973BB4}" dt="2023-04-15T18:54:25.747" v="1878" actId="1038"/>
          <ac:picMkLst>
            <pc:docMk/>
            <pc:sldMk cId="3870303089" sldId="329"/>
            <ac:picMk id="3" creationId="{D742C1D2-841C-243C-B84F-3563465F4120}"/>
          </ac:picMkLst>
        </pc:picChg>
        <pc:picChg chg="add mod">
          <ac:chgData name="Akanksha Arora" userId="77c5b3fc-6d05-42dc-872d-81a4e7171fba" providerId="ADAL" clId="{361F4321-75BF-2B40-A9D0-445645973BB4}" dt="2023-04-15T18:53:50.223" v="1861" actId="14100"/>
          <ac:picMkLst>
            <pc:docMk/>
            <pc:sldMk cId="3870303089" sldId="329"/>
            <ac:picMk id="4" creationId="{848630F7-F344-8745-2647-9A99A863222B}"/>
          </ac:picMkLst>
        </pc:picChg>
        <pc:picChg chg="add mod">
          <ac:chgData name="Akanksha Arora" userId="77c5b3fc-6d05-42dc-872d-81a4e7171fba" providerId="ADAL" clId="{361F4321-75BF-2B40-A9D0-445645973BB4}" dt="2023-04-15T18:54:28.545" v="1883" actId="1038"/>
          <ac:picMkLst>
            <pc:docMk/>
            <pc:sldMk cId="3870303089" sldId="329"/>
            <ac:picMk id="13" creationId="{CAC3CC31-FC04-87FA-7AD3-962FBD8514B5}"/>
          </ac:picMkLst>
        </pc:picChg>
        <pc:cxnChg chg="add mod">
          <ac:chgData name="Akanksha Arora" userId="77c5b3fc-6d05-42dc-872d-81a4e7171fba" providerId="ADAL" clId="{361F4321-75BF-2B40-A9D0-445645973BB4}" dt="2023-04-15T20:12:22.797" v="3066" actId="1037"/>
          <ac:cxnSpMkLst>
            <pc:docMk/>
            <pc:sldMk cId="3870303089" sldId="329"/>
            <ac:cxnSpMk id="11" creationId="{C8C143CB-480B-7104-0616-EC0887956889}"/>
          </ac:cxnSpMkLst>
        </pc:cxnChg>
        <pc:cxnChg chg="add mod">
          <ac:chgData name="Akanksha Arora" userId="77c5b3fc-6d05-42dc-872d-81a4e7171fba" providerId="ADAL" clId="{361F4321-75BF-2B40-A9D0-445645973BB4}" dt="2023-04-15T18:49:03.133" v="1665" actId="1076"/>
          <ac:cxnSpMkLst>
            <pc:docMk/>
            <pc:sldMk cId="3870303089" sldId="329"/>
            <ac:cxnSpMk id="12" creationId="{0BDFD0B9-EC21-CD85-A8F7-30850C762EE3}"/>
          </ac:cxnSpMkLst>
        </pc:cxnChg>
        <pc:cxnChg chg="add mod">
          <ac:chgData name="Akanksha Arora" userId="77c5b3fc-6d05-42dc-872d-81a4e7171fba" providerId="ADAL" clId="{361F4321-75BF-2B40-A9D0-445645973BB4}" dt="2023-04-15T18:54:05.250" v="1872" actId="1038"/>
          <ac:cxnSpMkLst>
            <pc:docMk/>
            <pc:sldMk cId="3870303089" sldId="329"/>
            <ac:cxnSpMk id="14" creationId="{AB6F934F-0B06-0E40-16D5-0B8AD02CC20F}"/>
          </ac:cxnSpMkLst>
        </pc:cxnChg>
      </pc:sldChg>
      <pc:sldChg chg="addSp delSp modSp add mod">
        <pc:chgData name="Akanksha Arora" userId="77c5b3fc-6d05-42dc-872d-81a4e7171fba" providerId="ADAL" clId="{361F4321-75BF-2B40-A9D0-445645973BB4}" dt="2023-04-16T19:17:44.473" v="6377" actId="20577"/>
        <pc:sldMkLst>
          <pc:docMk/>
          <pc:sldMk cId="2711080659" sldId="330"/>
        </pc:sldMkLst>
        <pc:spChg chg="del">
          <ac:chgData name="Akanksha Arora" userId="77c5b3fc-6d05-42dc-872d-81a4e7171fba" providerId="ADAL" clId="{361F4321-75BF-2B40-A9D0-445645973BB4}" dt="2023-04-15T19:50:07.520" v="2755" actId="478"/>
          <ac:spMkLst>
            <pc:docMk/>
            <pc:sldMk cId="2711080659" sldId="330"/>
            <ac:spMk id="2" creationId="{C6C04DCF-0C7A-C906-3195-FA43499B9A59}"/>
          </ac:spMkLst>
        </pc:spChg>
        <pc:spChg chg="add mod">
          <ac:chgData name="Akanksha Arora" userId="77c5b3fc-6d05-42dc-872d-81a4e7171fba" providerId="ADAL" clId="{361F4321-75BF-2B40-A9D0-445645973BB4}" dt="2023-04-16T03:54:06.931" v="3687" actId="465"/>
          <ac:spMkLst>
            <pc:docMk/>
            <pc:sldMk cId="2711080659" sldId="330"/>
            <ac:spMk id="2" creationId="{EEAB80D9-B70D-1950-ED69-D0DE09A96653}"/>
          </ac:spMkLst>
        </pc:spChg>
        <pc:spChg chg="add mod">
          <ac:chgData name="Akanksha Arora" userId="77c5b3fc-6d05-42dc-872d-81a4e7171fba" providerId="ADAL" clId="{361F4321-75BF-2B40-A9D0-445645973BB4}" dt="2023-04-16T03:54:06.931" v="3687" actId="465"/>
          <ac:spMkLst>
            <pc:docMk/>
            <pc:sldMk cId="2711080659" sldId="330"/>
            <ac:spMk id="3" creationId="{32C62E2F-1766-330C-FE70-710F78BF1EDD}"/>
          </ac:spMkLst>
        </pc:spChg>
        <pc:spChg chg="del">
          <ac:chgData name="Akanksha Arora" userId="77c5b3fc-6d05-42dc-872d-81a4e7171fba" providerId="ADAL" clId="{361F4321-75BF-2B40-A9D0-445645973BB4}" dt="2023-04-15T19:50:07.520" v="2755" actId="478"/>
          <ac:spMkLst>
            <pc:docMk/>
            <pc:sldMk cId="2711080659" sldId="330"/>
            <ac:spMk id="3" creationId="{568AA6DC-69BD-74F7-4DC7-6265B5C3EAC3}"/>
          </ac:spMkLst>
        </pc:spChg>
        <pc:spChg chg="add mod">
          <ac:chgData name="Akanksha Arora" userId="77c5b3fc-6d05-42dc-872d-81a4e7171fba" providerId="ADAL" clId="{361F4321-75BF-2B40-A9D0-445645973BB4}" dt="2023-04-16T03:54:06.931" v="3687" actId="465"/>
          <ac:spMkLst>
            <pc:docMk/>
            <pc:sldMk cId="2711080659" sldId="330"/>
            <ac:spMk id="4" creationId="{07C8EE80-835A-B2C7-E22D-DA6B25713425}"/>
          </ac:spMkLst>
        </pc:spChg>
        <pc:spChg chg="del">
          <ac:chgData name="Akanksha Arora" userId="77c5b3fc-6d05-42dc-872d-81a4e7171fba" providerId="ADAL" clId="{361F4321-75BF-2B40-A9D0-445645973BB4}" dt="2023-04-15T19:50:00.970" v="2752" actId="478"/>
          <ac:spMkLst>
            <pc:docMk/>
            <pc:sldMk cId="2711080659" sldId="330"/>
            <ac:spMk id="4" creationId="{71C8CA50-83CE-7CF2-4A41-14BE33210D09}"/>
          </ac:spMkLst>
        </pc:spChg>
        <pc:spChg chg="mod">
          <ac:chgData name="Akanksha Arora" userId="77c5b3fc-6d05-42dc-872d-81a4e7171fba" providerId="ADAL" clId="{361F4321-75BF-2B40-A9D0-445645973BB4}" dt="2023-04-15T19:49:47.372" v="2750" actId="20577"/>
          <ac:spMkLst>
            <pc:docMk/>
            <pc:sldMk cId="2711080659" sldId="330"/>
            <ac:spMk id="5" creationId="{41F6DB0B-0F61-7C68-3F09-09A1D57A6DE3}"/>
          </ac:spMkLst>
        </pc:spChg>
        <pc:spChg chg="add mod">
          <ac:chgData name="Akanksha Arora" userId="77c5b3fc-6d05-42dc-872d-81a4e7171fba" providerId="ADAL" clId="{361F4321-75BF-2B40-A9D0-445645973BB4}" dt="2023-04-16T03:54:06.931" v="3687" actId="465"/>
          <ac:spMkLst>
            <pc:docMk/>
            <pc:sldMk cId="2711080659" sldId="330"/>
            <ac:spMk id="6" creationId="{303C6799-5868-7C13-2B71-161BC3E4C29A}"/>
          </ac:spMkLst>
        </pc:spChg>
        <pc:spChg chg="del">
          <ac:chgData name="Akanksha Arora" userId="77c5b3fc-6d05-42dc-872d-81a4e7171fba" providerId="ADAL" clId="{361F4321-75BF-2B40-A9D0-445645973BB4}" dt="2023-04-15T19:50:05.179" v="2754" actId="478"/>
          <ac:spMkLst>
            <pc:docMk/>
            <pc:sldMk cId="2711080659" sldId="330"/>
            <ac:spMk id="6" creationId="{C9B87AB6-8A39-962E-3E5C-317FBFDBDE7D}"/>
          </ac:spMkLst>
        </pc:spChg>
        <pc:spChg chg="del">
          <ac:chgData name="Akanksha Arora" userId="77c5b3fc-6d05-42dc-872d-81a4e7171fba" providerId="ADAL" clId="{361F4321-75BF-2B40-A9D0-445645973BB4}" dt="2023-04-15T19:50:07.520" v="2755" actId="478"/>
          <ac:spMkLst>
            <pc:docMk/>
            <pc:sldMk cId="2711080659" sldId="330"/>
            <ac:spMk id="7" creationId="{001DBF23-4E5C-E181-D60B-4F7F4AF91028}"/>
          </ac:spMkLst>
        </pc:spChg>
        <pc:spChg chg="add mod">
          <ac:chgData name="Akanksha Arora" userId="77c5b3fc-6d05-42dc-872d-81a4e7171fba" providerId="ADAL" clId="{361F4321-75BF-2B40-A9D0-445645973BB4}" dt="2023-04-16T03:52:02.869" v="3624" actId="1076"/>
          <ac:spMkLst>
            <pc:docMk/>
            <pc:sldMk cId="2711080659" sldId="330"/>
            <ac:spMk id="7" creationId="{930B9D31-ACFC-0E22-40EF-F1B65D218931}"/>
          </ac:spMkLst>
        </pc:spChg>
        <pc:spChg chg="del">
          <ac:chgData name="Akanksha Arora" userId="77c5b3fc-6d05-42dc-872d-81a4e7171fba" providerId="ADAL" clId="{361F4321-75BF-2B40-A9D0-445645973BB4}" dt="2023-04-15T19:50:02.766" v="2753" actId="478"/>
          <ac:spMkLst>
            <pc:docMk/>
            <pc:sldMk cId="2711080659" sldId="330"/>
            <ac:spMk id="8" creationId="{C59E0D90-4A1A-CA91-0481-D964533210BA}"/>
          </ac:spMkLst>
        </pc:spChg>
        <pc:spChg chg="add mod">
          <ac:chgData name="Akanksha Arora" userId="77c5b3fc-6d05-42dc-872d-81a4e7171fba" providerId="ADAL" clId="{361F4321-75BF-2B40-A9D0-445645973BB4}" dt="2023-04-16T03:52:44.568" v="3638" actId="1035"/>
          <ac:spMkLst>
            <pc:docMk/>
            <pc:sldMk cId="2711080659" sldId="330"/>
            <ac:spMk id="8" creationId="{FF77B1DF-300A-FABD-CC64-51CFE5DB9FC1}"/>
          </ac:spMkLst>
        </pc:spChg>
        <pc:spChg chg="add mod">
          <ac:chgData name="Akanksha Arora" userId="77c5b3fc-6d05-42dc-872d-81a4e7171fba" providerId="ADAL" clId="{361F4321-75BF-2B40-A9D0-445645973BB4}" dt="2023-04-16T03:54:11.820" v="3689" actId="1035"/>
          <ac:spMkLst>
            <pc:docMk/>
            <pc:sldMk cId="2711080659" sldId="330"/>
            <ac:spMk id="9" creationId="{0E3175D9-CF84-0838-4300-2DB80B41B110}"/>
          </ac:spMkLst>
        </pc:spChg>
        <pc:spChg chg="del">
          <ac:chgData name="Akanksha Arora" userId="77c5b3fc-6d05-42dc-872d-81a4e7171fba" providerId="ADAL" clId="{361F4321-75BF-2B40-A9D0-445645973BB4}" dt="2023-04-15T19:50:07.520" v="2755" actId="478"/>
          <ac:spMkLst>
            <pc:docMk/>
            <pc:sldMk cId="2711080659" sldId="330"/>
            <ac:spMk id="10" creationId="{252F0A01-E0A7-CCD0-4A3E-685F64C99214}"/>
          </ac:spMkLst>
        </pc:spChg>
        <pc:spChg chg="add mod">
          <ac:chgData name="Akanksha Arora" userId="77c5b3fc-6d05-42dc-872d-81a4e7171fba" providerId="ADAL" clId="{361F4321-75BF-2B40-A9D0-445645973BB4}" dt="2023-04-16T03:53:47.440" v="3686" actId="1035"/>
          <ac:spMkLst>
            <pc:docMk/>
            <pc:sldMk cId="2711080659" sldId="330"/>
            <ac:spMk id="10" creationId="{88745D22-D374-4608-0E5B-311661519370}"/>
          </ac:spMkLst>
        </pc:spChg>
        <pc:spChg chg="add mod">
          <ac:chgData name="Akanksha Arora" userId="77c5b3fc-6d05-42dc-872d-81a4e7171fba" providerId="ADAL" clId="{361F4321-75BF-2B40-A9D0-445645973BB4}" dt="2023-04-16T19:16:14.247" v="6317" actId="20577"/>
          <ac:spMkLst>
            <pc:docMk/>
            <pc:sldMk cId="2711080659" sldId="330"/>
            <ac:spMk id="11" creationId="{AAB8B575-46B8-450B-40B3-F224D5AECD54}"/>
          </ac:spMkLst>
        </pc:spChg>
        <pc:spChg chg="del">
          <ac:chgData name="Akanksha Arora" userId="77c5b3fc-6d05-42dc-872d-81a4e7171fba" providerId="ADAL" clId="{361F4321-75BF-2B40-A9D0-445645973BB4}" dt="2023-04-15T19:50:07.520" v="2755" actId="478"/>
          <ac:spMkLst>
            <pc:docMk/>
            <pc:sldMk cId="2711080659" sldId="330"/>
            <ac:spMk id="11" creationId="{C8FFB9CC-A7D2-0FF0-16F2-FB21C0A9BED8}"/>
          </ac:spMkLst>
        </pc:spChg>
        <pc:spChg chg="add mod">
          <ac:chgData name="Akanksha Arora" userId="77c5b3fc-6d05-42dc-872d-81a4e7171fba" providerId="ADAL" clId="{361F4321-75BF-2B40-A9D0-445645973BB4}" dt="2023-04-16T19:16:17.112" v="6324" actId="20577"/>
          <ac:spMkLst>
            <pc:docMk/>
            <pc:sldMk cId="2711080659" sldId="330"/>
            <ac:spMk id="12" creationId="{36859E83-6DD4-512C-D266-1D0EDB66B756}"/>
          </ac:spMkLst>
        </pc:spChg>
        <pc:spChg chg="add mod">
          <ac:chgData name="Akanksha Arora" userId="77c5b3fc-6d05-42dc-872d-81a4e7171fba" providerId="ADAL" clId="{361F4321-75BF-2B40-A9D0-445645973BB4}" dt="2023-04-16T19:16:20.338" v="6331" actId="20577"/>
          <ac:spMkLst>
            <pc:docMk/>
            <pc:sldMk cId="2711080659" sldId="330"/>
            <ac:spMk id="13" creationId="{D747A0B5-1113-959A-0036-961E0AD41814}"/>
          </ac:spMkLst>
        </pc:spChg>
        <pc:spChg chg="add mod">
          <ac:chgData name="Akanksha Arora" userId="77c5b3fc-6d05-42dc-872d-81a4e7171fba" providerId="ADAL" clId="{361F4321-75BF-2B40-A9D0-445645973BB4}" dt="2023-04-16T19:16:24.118" v="6339" actId="20577"/>
          <ac:spMkLst>
            <pc:docMk/>
            <pc:sldMk cId="2711080659" sldId="330"/>
            <ac:spMk id="14" creationId="{1440BFD8-C121-3046-6126-711359A5846F}"/>
          </ac:spMkLst>
        </pc:spChg>
        <pc:spChg chg="add mod">
          <ac:chgData name="Akanksha Arora" userId="77c5b3fc-6d05-42dc-872d-81a4e7171fba" providerId="ADAL" clId="{361F4321-75BF-2B40-A9D0-445645973BB4}" dt="2023-04-16T19:17:44.473" v="6377" actId="20577"/>
          <ac:spMkLst>
            <pc:docMk/>
            <pc:sldMk cId="2711080659" sldId="330"/>
            <ac:spMk id="21" creationId="{1CCC8B52-76DA-8BA9-AB97-5118CC1BB28E}"/>
          </ac:spMkLst>
        </pc:spChg>
        <pc:picChg chg="del">
          <ac:chgData name="Akanksha Arora" userId="77c5b3fc-6d05-42dc-872d-81a4e7171fba" providerId="ADAL" clId="{361F4321-75BF-2B40-A9D0-445645973BB4}" dt="2023-04-15T19:49:58.157" v="2751" actId="478"/>
          <ac:picMkLst>
            <pc:docMk/>
            <pc:sldMk cId="2711080659" sldId="330"/>
            <ac:picMk id="9" creationId="{44376C66-CFC3-CC25-8592-2D5C5956A270}"/>
          </ac:picMkLst>
        </pc:picChg>
        <pc:cxnChg chg="add mod">
          <ac:chgData name="Akanksha Arora" userId="77c5b3fc-6d05-42dc-872d-81a4e7171fba" providerId="ADAL" clId="{361F4321-75BF-2B40-A9D0-445645973BB4}" dt="2023-04-16T03:57:12.551" v="3755" actId="1582"/>
          <ac:cxnSpMkLst>
            <pc:docMk/>
            <pc:sldMk cId="2711080659" sldId="330"/>
            <ac:cxnSpMk id="15" creationId="{01B8847A-CC8A-EB17-FAC6-EE6336FC2EEA}"/>
          </ac:cxnSpMkLst>
        </pc:cxnChg>
        <pc:cxnChg chg="add mod">
          <ac:chgData name="Akanksha Arora" userId="77c5b3fc-6d05-42dc-872d-81a4e7171fba" providerId="ADAL" clId="{361F4321-75BF-2B40-A9D0-445645973BB4}" dt="2023-04-16T03:57:22.552" v="3757" actId="1076"/>
          <ac:cxnSpMkLst>
            <pc:docMk/>
            <pc:sldMk cId="2711080659" sldId="330"/>
            <ac:cxnSpMk id="18" creationId="{146B352F-8499-5EC2-BA9B-25F170731F3C}"/>
          </ac:cxnSpMkLst>
        </pc:cxnChg>
        <pc:cxnChg chg="add mod">
          <ac:chgData name="Akanksha Arora" userId="77c5b3fc-6d05-42dc-872d-81a4e7171fba" providerId="ADAL" clId="{361F4321-75BF-2B40-A9D0-445645973BB4}" dt="2023-04-16T03:57:30.366" v="3760" actId="1076"/>
          <ac:cxnSpMkLst>
            <pc:docMk/>
            <pc:sldMk cId="2711080659" sldId="330"/>
            <ac:cxnSpMk id="19" creationId="{B5AA33E9-8A24-DCCC-B322-F116C812FD83}"/>
          </ac:cxnSpMkLst>
        </pc:cxnChg>
        <pc:cxnChg chg="add mod">
          <ac:chgData name="Akanksha Arora" userId="77c5b3fc-6d05-42dc-872d-81a4e7171fba" providerId="ADAL" clId="{361F4321-75BF-2B40-A9D0-445645973BB4}" dt="2023-04-16T03:57:35.968" v="3762" actId="1076"/>
          <ac:cxnSpMkLst>
            <pc:docMk/>
            <pc:sldMk cId="2711080659" sldId="330"/>
            <ac:cxnSpMk id="20" creationId="{7E502884-1826-929D-8740-D4DFF07608BA}"/>
          </ac:cxnSpMkLst>
        </pc:cxnChg>
      </pc:sldChg>
      <pc:sldChg chg="addSp delSp modSp add mod">
        <pc:chgData name="Akanksha Arora" userId="77c5b3fc-6d05-42dc-872d-81a4e7171fba" providerId="ADAL" clId="{361F4321-75BF-2B40-A9D0-445645973BB4}" dt="2023-04-16T16:26:12.983" v="5860" actId="1440"/>
        <pc:sldMkLst>
          <pc:docMk/>
          <pc:sldMk cId="4214683521" sldId="331"/>
        </pc:sldMkLst>
        <pc:spChg chg="add del mod">
          <ac:chgData name="Akanksha Arora" userId="77c5b3fc-6d05-42dc-872d-81a4e7171fba" providerId="ADAL" clId="{361F4321-75BF-2B40-A9D0-445645973BB4}" dt="2023-04-16T14:44:14.749" v="4370" actId="478"/>
          <ac:spMkLst>
            <pc:docMk/>
            <pc:sldMk cId="4214683521" sldId="331"/>
            <ac:spMk id="2" creationId="{182201A0-4B35-1E72-92C3-F41B3FF4CA3E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4" creationId="{92CC0677-E574-91B1-6078-22EF042B51A8}"/>
          </ac:spMkLst>
        </pc:spChg>
        <pc:spChg chg="mod">
          <ac:chgData name="Akanksha Arora" userId="77c5b3fc-6d05-42dc-872d-81a4e7171fba" providerId="ADAL" clId="{361F4321-75BF-2B40-A9D0-445645973BB4}" dt="2023-04-16T16:09:25.809" v="5592" actId="1076"/>
          <ac:spMkLst>
            <pc:docMk/>
            <pc:sldMk cId="4214683521" sldId="331"/>
            <ac:spMk id="5" creationId="{41F6DB0B-0F61-7C68-3F09-09A1D57A6DE3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6" creationId="{95CB3D5B-7EDC-879D-0DCF-B483702031E3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7" creationId="{9714C8FE-FEA7-78DA-2677-784D4B18FA54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8" creationId="{6B868B3C-DF87-A744-AB7E-B8120B66ED1F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9" creationId="{ABDFB470-EAC3-7BDC-7677-06BE00BC6025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10" creationId="{DC2904B9-D326-501B-21E8-B923E7382DDE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11" creationId="{1BFA99A2-C12D-63D3-445A-933BD631B61F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12" creationId="{AF7252AC-656B-BE68-F7DC-FF9D05D9CF02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13" creationId="{5CE37FA6-893F-5019-93C5-3619573218D7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14" creationId="{C581739F-B896-79EC-7B26-4F982A9953F3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16" creationId="{757F563B-A8C9-A592-A638-28D45F088BC8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17" creationId="{6EF45EC9-9B6A-030C-DC0E-DFB2D7EFC55C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19" creationId="{35ECEDFF-338B-C146-9FF5-88620E408371}"/>
          </ac:spMkLst>
        </pc:spChg>
        <pc:spChg chg="mod">
          <ac:chgData name="Akanksha Arora" userId="77c5b3fc-6d05-42dc-872d-81a4e7171fba" providerId="ADAL" clId="{361F4321-75BF-2B40-A9D0-445645973BB4}" dt="2023-04-16T14:43:38.121" v="4279"/>
          <ac:spMkLst>
            <pc:docMk/>
            <pc:sldMk cId="4214683521" sldId="331"/>
            <ac:spMk id="20" creationId="{079AF6FF-EDFD-512C-A0BA-EEE97A2A03FA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1" creationId="{0FCBCA9F-8865-C55B-0820-5B2043AEEFBA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2" creationId="{8BF5AFFF-EB1A-1A49-A15D-061202839E2D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3" creationId="{0C6C9DE9-59DD-FDD3-3289-B381FBABC14F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4" creationId="{AD4B060F-CA42-AF9F-28EE-A02CD158C72D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5" creationId="{D2273F7F-1468-7BDF-EA59-76CF6C645833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6" creationId="{78A3EF16-FD54-2FC0-5DD0-94FBE034A65A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7" creationId="{061F5159-BFE0-3CF6-3E95-76D8C552D2F3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8" creationId="{17FD504F-F539-4AE0-72BA-16C0C831B28C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29" creationId="{074C7448-DA24-23DD-D046-BA855262C184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30" creationId="{507872EC-8C26-A5DD-9934-5C3F2FC18598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31" creationId="{46B5611F-FE4F-C176-E697-663B9A960410}"/>
          </ac:spMkLst>
        </pc:spChg>
        <pc:spChg chg="add del mod">
          <ac:chgData name="Akanksha Arora" userId="77c5b3fc-6d05-42dc-872d-81a4e7171fba" providerId="ADAL" clId="{361F4321-75BF-2B40-A9D0-445645973BB4}" dt="2023-04-16T14:43:40.373" v="4280"/>
          <ac:spMkLst>
            <pc:docMk/>
            <pc:sldMk cId="4214683521" sldId="331"/>
            <ac:spMk id="32" creationId="{4F588F1C-852F-3FBD-8BE2-911F9B1DFB0B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34" creationId="{CB4A01A0-F27E-8A4A-9389-9395DCA0DC99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35" creationId="{D33FD574-DD2D-C95C-4715-FFA5CA2DC0CE}"/>
          </ac:spMkLst>
        </pc:spChg>
        <pc:spChg chg="add del mod">
          <ac:chgData name="Akanksha Arora" userId="77c5b3fc-6d05-42dc-872d-81a4e7171fba" providerId="ADAL" clId="{361F4321-75BF-2B40-A9D0-445645973BB4}" dt="2023-04-16T14:50:07.684" v="4570" actId="478"/>
          <ac:spMkLst>
            <pc:docMk/>
            <pc:sldMk cId="4214683521" sldId="331"/>
            <ac:spMk id="36" creationId="{22C0F82E-0BEA-7D6A-0D96-7763A6A9FBBB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37" creationId="{105DB03E-2445-A178-CE57-6C6300982B83}"/>
          </ac:spMkLst>
        </pc:spChg>
        <pc:spChg chg="add del mod">
          <ac:chgData name="Akanksha Arora" userId="77c5b3fc-6d05-42dc-872d-81a4e7171fba" providerId="ADAL" clId="{361F4321-75BF-2B40-A9D0-445645973BB4}" dt="2023-04-16T14:52:30.563" v="4683" actId="478"/>
          <ac:spMkLst>
            <pc:docMk/>
            <pc:sldMk cId="4214683521" sldId="331"/>
            <ac:spMk id="38" creationId="{BA2651BD-9720-9F5B-2EB2-A2E649AF5596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39" creationId="{DB00E5C5-A91A-7459-242D-D4AD7FEB56E0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40" creationId="{B18B7AC8-D34C-A241-3F9A-CF8D3C09A5FF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41" creationId="{FDF1AE4C-703F-44CF-763C-4228D59D281A}"/>
          </ac:spMkLst>
        </pc:spChg>
        <pc:spChg chg="add del mod">
          <ac:chgData name="Akanksha Arora" userId="77c5b3fc-6d05-42dc-872d-81a4e7171fba" providerId="ADAL" clId="{361F4321-75BF-2B40-A9D0-445645973BB4}" dt="2023-04-16T14:54:11.111" v="4749" actId="478"/>
          <ac:spMkLst>
            <pc:docMk/>
            <pc:sldMk cId="4214683521" sldId="331"/>
            <ac:spMk id="42" creationId="{87698568-C8D2-0534-2DD3-5A40C438261F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43" creationId="{8403A505-8917-99F6-5944-8D596DD9926D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45" creationId="{0D8F72A5-5569-F673-1A9A-D7393928DF6F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46" creationId="{6A15079E-C18A-229B-8EDE-F999D37E5EF9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48" creationId="{24332D73-7EE2-7BE3-A92F-D0811D9738F3}"/>
          </ac:spMkLst>
        </pc:spChg>
        <pc:spChg chg="mod">
          <ac:chgData name="Akanksha Arora" userId="77c5b3fc-6d05-42dc-872d-81a4e7171fba" providerId="ADAL" clId="{361F4321-75BF-2B40-A9D0-445645973BB4}" dt="2023-04-16T14:43:43.667" v="4281"/>
          <ac:spMkLst>
            <pc:docMk/>
            <pc:sldMk cId="4214683521" sldId="331"/>
            <ac:spMk id="49" creationId="{64A642BD-E6C2-7A6C-EBB0-C22D10A70881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0" creationId="{79EAA66A-A4AD-FE5D-E480-0AF2E35F3B08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1" creationId="{2FEE2AE6-B2EA-D8C5-CB77-E68C12C51D42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2" creationId="{23F81693-3B6E-4352-84E9-7DADE655C45B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3" creationId="{3181C88B-549B-5EE8-0A17-F87D98036CA4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4" creationId="{8C3F2F3B-2258-D744-5E73-514271CB7178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5" creationId="{03663F6A-A5C3-DABC-A21D-E98823FF173F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6" creationId="{C2CE930A-9706-7C3D-CC65-FA8112C27A21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7" creationId="{3D2B3E17-8E96-28DC-85EE-01AC5819C3A5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8" creationId="{D1A32A2E-CC8B-ED2D-4E60-1AFA74FF8AC9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59" creationId="{53CF9043-2BBF-EEC0-EDFC-EB0DB4ABCF31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0" creationId="{3D8B9086-7783-3540-3E66-74A80FDDFEAB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1" creationId="{A3FC4935-3D5C-1853-9753-B068D3154028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2" creationId="{C87DE44C-5022-AD36-5C73-A9205D527356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3" creationId="{AAC5BDE3-30FF-FD6E-E478-C8A8C131242E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4" creationId="{C9BE5CE1-08D0-5F81-2B2E-F3018E94BD5D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5" creationId="{30D99BDE-4307-FCB2-E4BE-69F0BAB01A30}"/>
          </ac:spMkLst>
        </pc:spChg>
        <pc:spChg chg="add del mod">
          <ac:chgData name="Akanksha Arora" userId="77c5b3fc-6d05-42dc-872d-81a4e7171fba" providerId="ADAL" clId="{361F4321-75BF-2B40-A9D0-445645973BB4}" dt="2023-04-16T15:02:13.658" v="4862"/>
          <ac:spMkLst>
            <pc:docMk/>
            <pc:sldMk cId="4214683521" sldId="331"/>
            <ac:spMk id="68" creationId="{2E819C6F-4631-252F-41EE-17B8F6F64732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69" creationId="{DA90A926-101E-8F5A-835C-47769A9CD2DE}"/>
          </ac:spMkLst>
        </pc:spChg>
        <pc:spChg chg="mod">
          <ac:chgData name="Akanksha Arora" userId="77c5b3fc-6d05-42dc-872d-81a4e7171fba" providerId="ADAL" clId="{361F4321-75BF-2B40-A9D0-445645973BB4}" dt="2023-04-16T15:03:01.795" v="4881"/>
          <ac:spMkLst>
            <pc:docMk/>
            <pc:sldMk cId="4214683521" sldId="331"/>
            <ac:spMk id="71" creationId="{ED0C98F0-6C7C-8C12-3A70-2DD5294F4DD7}"/>
          </ac:spMkLst>
        </pc:spChg>
        <pc:spChg chg="mod">
          <ac:chgData name="Akanksha Arora" userId="77c5b3fc-6d05-42dc-872d-81a4e7171fba" providerId="ADAL" clId="{361F4321-75BF-2B40-A9D0-445645973BB4}" dt="2023-04-16T15:03:01.795" v="4881"/>
          <ac:spMkLst>
            <pc:docMk/>
            <pc:sldMk cId="4214683521" sldId="331"/>
            <ac:spMk id="72" creationId="{40C0928B-2B81-AB2F-B654-FBA2814D99C3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73" creationId="{2C83211A-7611-4BCA-4234-622CEB11B5AE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74" creationId="{223E5996-E0F8-E07E-BDF0-DBC17FEDB551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75" creationId="{70A32A33-C538-CF19-C06B-75C36496C709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76" creationId="{9112E9C3-5EBE-87EE-BD88-14A877DDB37C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77" creationId="{E38F9340-CE80-E534-9829-2FC88ACAD6FA}"/>
          </ac:spMkLst>
        </pc:spChg>
        <pc:spChg chg="add del mod">
          <ac:chgData name="Akanksha Arora" userId="77c5b3fc-6d05-42dc-872d-81a4e7171fba" providerId="ADAL" clId="{361F4321-75BF-2B40-A9D0-445645973BB4}" dt="2023-04-16T15:07:19.870" v="4964"/>
          <ac:spMkLst>
            <pc:docMk/>
            <pc:sldMk cId="4214683521" sldId="331"/>
            <ac:spMk id="79" creationId="{C7E56DFF-F1F7-FB56-1BD5-05D0F14D447F}"/>
          </ac:spMkLst>
        </pc:spChg>
        <pc:spChg chg="add del mod">
          <ac:chgData name="Akanksha Arora" userId="77c5b3fc-6d05-42dc-872d-81a4e7171fba" providerId="ADAL" clId="{361F4321-75BF-2B40-A9D0-445645973BB4}" dt="2023-04-16T15:30:20.998" v="5263" actId="478"/>
          <ac:spMkLst>
            <pc:docMk/>
            <pc:sldMk cId="4214683521" sldId="331"/>
            <ac:spMk id="80" creationId="{DD89B014-789D-527D-1EA5-6573D116BE59}"/>
          </ac:spMkLst>
        </pc:spChg>
        <pc:spChg chg="add del mod">
          <ac:chgData name="Akanksha Arora" userId="77c5b3fc-6d05-42dc-872d-81a4e7171fba" providerId="ADAL" clId="{361F4321-75BF-2B40-A9D0-445645973BB4}" dt="2023-04-16T15:13:05.266" v="4995" actId="478"/>
          <ac:spMkLst>
            <pc:docMk/>
            <pc:sldMk cId="4214683521" sldId="331"/>
            <ac:spMk id="84" creationId="{B45EBD31-F33B-DC24-3ED9-9557A3661764}"/>
          </ac:spMkLst>
        </pc:spChg>
        <pc:spChg chg="add mod">
          <ac:chgData name="Akanksha Arora" userId="77c5b3fc-6d05-42dc-872d-81a4e7171fba" providerId="ADAL" clId="{361F4321-75BF-2B40-A9D0-445645973BB4}" dt="2023-04-16T16:06:11.637" v="5539" actId="21"/>
          <ac:spMkLst>
            <pc:docMk/>
            <pc:sldMk cId="4214683521" sldId="331"/>
            <ac:spMk id="87" creationId="{C576B495-1245-CCFC-24DA-78C76D5CD60B}"/>
          </ac:spMkLst>
        </pc:spChg>
        <pc:spChg chg="add mod">
          <ac:chgData name="Akanksha Arora" userId="77c5b3fc-6d05-42dc-872d-81a4e7171fba" providerId="ADAL" clId="{361F4321-75BF-2B40-A9D0-445645973BB4}" dt="2023-04-16T16:17:20.407" v="5727" actId="108"/>
          <ac:spMkLst>
            <pc:docMk/>
            <pc:sldMk cId="4214683521" sldId="331"/>
            <ac:spMk id="88" creationId="{0CA45689-8900-44CD-613E-B35C12F3400E}"/>
          </ac:spMkLst>
        </pc:spChg>
        <pc:spChg chg="add mod">
          <ac:chgData name="Akanksha Arora" userId="77c5b3fc-6d05-42dc-872d-81a4e7171fba" providerId="ADAL" clId="{361F4321-75BF-2B40-A9D0-445645973BB4}" dt="2023-04-16T16:18:23.117" v="5740" actId="1076"/>
          <ac:spMkLst>
            <pc:docMk/>
            <pc:sldMk cId="4214683521" sldId="331"/>
            <ac:spMk id="89" creationId="{E5FAE916-A626-2CB2-78F2-1C47CADC2661}"/>
          </ac:spMkLst>
        </pc:spChg>
        <pc:spChg chg="add mod">
          <ac:chgData name="Akanksha Arora" userId="77c5b3fc-6d05-42dc-872d-81a4e7171fba" providerId="ADAL" clId="{361F4321-75BF-2B40-A9D0-445645973BB4}" dt="2023-04-16T16:18:02.623" v="5735" actId="20577"/>
          <ac:spMkLst>
            <pc:docMk/>
            <pc:sldMk cId="4214683521" sldId="331"/>
            <ac:spMk id="90" creationId="{D020E1DE-CA34-A71C-E99E-CD51DA9D03F6}"/>
          </ac:spMkLst>
        </pc:spChg>
        <pc:spChg chg="add del mod">
          <ac:chgData name="Akanksha Arora" userId="77c5b3fc-6d05-42dc-872d-81a4e7171fba" providerId="ADAL" clId="{361F4321-75BF-2B40-A9D0-445645973BB4}" dt="2023-04-16T16:11:03.394" v="5601" actId="478"/>
          <ac:spMkLst>
            <pc:docMk/>
            <pc:sldMk cId="4214683521" sldId="331"/>
            <ac:spMk id="91" creationId="{37F74285-017F-9805-BCC9-F1E6DB1FC8DC}"/>
          </ac:spMkLst>
        </pc:spChg>
        <pc:spChg chg="add del mod">
          <ac:chgData name="Akanksha Arora" userId="77c5b3fc-6d05-42dc-872d-81a4e7171fba" providerId="ADAL" clId="{361F4321-75BF-2B40-A9D0-445645973BB4}" dt="2023-04-16T16:17:39.368" v="5729" actId="478"/>
          <ac:spMkLst>
            <pc:docMk/>
            <pc:sldMk cId="4214683521" sldId="331"/>
            <ac:spMk id="92" creationId="{BF431DF1-6AB0-DE13-8C00-44CE46626AA0}"/>
          </ac:spMkLst>
        </pc:spChg>
        <pc:spChg chg="add del">
          <ac:chgData name="Akanksha Arora" userId="77c5b3fc-6d05-42dc-872d-81a4e7171fba" providerId="ADAL" clId="{361F4321-75BF-2B40-A9D0-445645973BB4}" dt="2023-04-16T16:17:10.924" v="5726" actId="478"/>
          <ac:spMkLst>
            <pc:docMk/>
            <pc:sldMk cId="4214683521" sldId="331"/>
            <ac:spMk id="93" creationId="{E2FF1619-723C-9E77-F409-19706B015838}"/>
          </ac:spMkLst>
        </pc:spChg>
        <pc:spChg chg="add mod">
          <ac:chgData name="Akanksha Arora" userId="77c5b3fc-6d05-42dc-872d-81a4e7171fba" providerId="ADAL" clId="{361F4321-75BF-2B40-A9D0-445645973BB4}" dt="2023-04-16T16:17:59.377" v="5733" actId="1076"/>
          <ac:spMkLst>
            <pc:docMk/>
            <pc:sldMk cId="4214683521" sldId="331"/>
            <ac:spMk id="94" creationId="{49D919D5-9BC9-D452-C52F-6469163E58E1}"/>
          </ac:spMkLst>
        </pc:spChg>
        <pc:spChg chg="add mod">
          <ac:chgData name="Akanksha Arora" userId="77c5b3fc-6d05-42dc-872d-81a4e7171fba" providerId="ADAL" clId="{361F4321-75BF-2B40-A9D0-445645973BB4}" dt="2023-04-16T16:18:18.982" v="5737" actId="1076"/>
          <ac:spMkLst>
            <pc:docMk/>
            <pc:sldMk cId="4214683521" sldId="331"/>
            <ac:spMk id="95" creationId="{50F30AFA-887C-A561-636D-596927F57B5C}"/>
          </ac:spMkLst>
        </pc:spChg>
        <pc:spChg chg="add mod">
          <ac:chgData name="Akanksha Arora" userId="77c5b3fc-6d05-42dc-872d-81a4e7171fba" providerId="ADAL" clId="{361F4321-75BF-2B40-A9D0-445645973BB4}" dt="2023-04-16T16:18:29.710" v="5742" actId="688"/>
          <ac:spMkLst>
            <pc:docMk/>
            <pc:sldMk cId="4214683521" sldId="331"/>
            <ac:spMk id="96" creationId="{19B3B2F0-572C-D7E0-DD1C-B2A659C94C0C}"/>
          </ac:spMkLst>
        </pc:spChg>
        <pc:spChg chg="add mod">
          <ac:chgData name="Akanksha Arora" userId="77c5b3fc-6d05-42dc-872d-81a4e7171fba" providerId="ADAL" clId="{361F4321-75BF-2B40-A9D0-445645973BB4}" dt="2023-04-16T16:25:42.725" v="5854" actId="1076"/>
          <ac:spMkLst>
            <pc:docMk/>
            <pc:sldMk cId="4214683521" sldId="331"/>
            <ac:spMk id="102" creationId="{2831BD5F-46F6-7D5D-1C39-9E99BC2CBBF1}"/>
          </ac:spMkLst>
        </pc:spChg>
        <pc:spChg chg="add mod">
          <ac:chgData name="Akanksha Arora" userId="77c5b3fc-6d05-42dc-872d-81a4e7171fba" providerId="ADAL" clId="{361F4321-75BF-2B40-A9D0-445645973BB4}" dt="2023-04-16T16:25:55.747" v="5857" actId="1076"/>
          <ac:spMkLst>
            <pc:docMk/>
            <pc:sldMk cId="4214683521" sldId="331"/>
            <ac:spMk id="105" creationId="{DCD94049-87D1-2E78-CCC4-7C75504E4FAF}"/>
          </ac:spMkLst>
        </pc:spChg>
        <pc:grpChg chg="add del mod">
          <ac:chgData name="Akanksha Arora" userId="77c5b3fc-6d05-42dc-872d-81a4e7171fba" providerId="ADAL" clId="{361F4321-75BF-2B40-A9D0-445645973BB4}" dt="2023-04-16T14:43:40.373" v="4280"/>
          <ac:grpSpMkLst>
            <pc:docMk/>
            <pc:sldMk cId="4214683521" sldId="331"/>
            <ac:grpSpMk id="3" creationId="{F81C9A71-5131-CD9C-E44E-414C79A131AF}"/>
          </ac:grpSpMkLst>
        </pc:grpChg>
        <pc:grpChg chg="add del mod">
          <ac:chgData name="Akanksha Arora" userId="77c5b3fc-6d05-42dc-872d-81a4e7171fba" providerId="ADAL" clId="{361F4321-75BF-2B40-A9D0-445645973BB4}" dt="2023-04-16T14:43:40.373" v="4280"/>
          <ac:grpSpMkLst>
            <pc:docMk/>
            <pc:sldMk cId="4214683521" sldId="331"/>
            <ac:grpSpMk id="15" creationId="{65341F4F-2896-F065-A77F-A66B728DA31E}"/>
          </ac:grpSpMkLst>
        </pc:grpChg>
        <pc:grpChg chg="add del mod">
          <ac:chgData name="Akanksha Arora" userId="77c5b3fc-6d05-42dc-872d-81a4e7171fba" providerId="ADAL" clId="{361F4321-75BF-2B40-A9D0-445645973BB4}" dt="2023-04-16T14:43:40.373" v="4280"/>
          <ac:grpSpMkLst>
            <pc:docMk/>
            <pc:sldMk cId="4214683521" sldId="331"/>
            <ac:grpSpMk id="18" creationId="{9E120167-B174-3043-C49D-C3FE90DEDC74}"/>
          </ac:grpSpMkLst>
        </pc:grpChg>
        <pc:grpChg chg="add del mod">
          <ac:chgData name="Akanksha Arora" userId="77c5b3fc-6d05-42dc-872d-81a4e7171fba" providerId="ADAL" clId="{361F4321-75BF-2B40-A9D0-445645973BB4}" dt="2023-04-16T15:30:20.998" v="5263" actId="478"/>
          <ac:grpSpMkLst>
            <pc:docMk/>
            <pc:sldMk cId="4214683521" sldId="331"/>
            <ac:grpSpMk id="33" creationId="{B80C2B18-E331-E8B4-549A-1CD33929EB67}"/>
          </ac:grpSpMkLst>
        </pc:grpChg>
        <pc:grpChg chg="add del mod">
          <ac:chgData name="Akanksha Arora" userId="77c5b3fc-6d05-42dc-872d-81a4e7171fba" providerId="ADAL" clId="{361F4321-75BF-2B40-A9D0-445645973BB4}" dt="2023-04-16T15:30:20.998" v="5263" actId="478"/>
          <ac:grpSpMkLst>
            <pc:docMk/>
            <pc:sldMk cId="4214683521" sldId="331"/>
            <ac:grpSpMk id="44" creationId="{C442607B-AE36-5B95-6E8F-26EB923E4EE0}"/>
          </ac:grpSpMkLst>
        </pc:grpChg>
        <pc:grpChg chg="add del mod">
          <ac:chgData name="Akanksha Arora" userId="77c5b3fc-6d05-42dc-872d-81a4e7171fba" providerId="ADAL" clId="{361F4321-75BF-2B40-A9D0-445645973BB4}" dt="2023-04-16T15:30:20.998" v="5263" actId="478"/>
          <ac:grpSpMkLst>
            <pc:docMk/>
            <pc:sldMk cId="4214683521" sldId="331"/>
            <ac:grpSpMk id="47" creationId="{6F35F956-B376-4CC1-08AC-9AA36DF78739}"/>
          </ac:grpSpMkLst>
        </pc:grpChg>
        <pc:grpChg chg="add del mod">
          <ac:chgData name="Akanksha Arora" userId="77c5b3fc-6d05-42dc-872d-81a4e7171fba" providerId="ADAL" clId="{361F4321-75BF-2B40-A9D0-445645973BB4}" dt="2023-04-16T15:30:20.998" v="5263" actId="478"/>
          <ac:grpSpMkLst>
            <pc:docMk/>
            <pc:sldMk cId="4214683521" sldId="331"/>
            <ac:grpSpMk id="70" creationId="{6831644A-D978-1FB6-8634-81B2964C068C}"/>
          </ac:grpSpMkLst>
        </pc:grpChg>
        <pc:picChg chg="add del mod">
          <ac:chgData name="Akanksha Arora" userId="77c5b3fc-6d05-42dc-872d-81a4e7171fba" providerId="ADAL" clId="{361F4321-75BF-2B40-A9D0-445645973BB4}" dt="2023-04-15T20:13:01.799" v="3092" actId="478"/>
          <ac:picMkLst>
            <pc:docMk/>
            <pc:sldMk cId="4214683521" sldId="331"/>
            <ac:picMk id="2" creationId="{C7875BA3-907F-FC97-D05D-E2B5BA15360D}"/>
          </ac:picMkLst>
        </pc:picChg>
        <pc:picChg chg="add del mod modCrop">
          <ac:chgData name="Akanksha Arora" userId="77c5b3fc-6d05-42dc-872d-81a4e7171fba" providerId="ADAL" clId="{361F4321-75BF-2B40-A9D0-445645973BB4}" dt="2023-04-16T15:08:44.826" v="4973" actId="478"/>
          <ac:picMkLst>
            <pc:docMk/>
            <pc:sldMk cId="4214683521" sldId="331"/>
            <ac:picMk id="78" creationId="{1540B03C-DEBE-628A-5BFA-16950F63C1FB}"/>
          </ac:picMkLst>
        </pc:picChg>
        <pc:picChg chg="add del mod modCrop">
          <ac:chgData name="Akanksha Arora" userId="77c5b3fc-6d05-42dc-872d-81a4e7171fba" providerId="ADAL" clId="{361F4321-75BF-2B40-A9D0-445645973BB4}" dt="2023-04-16T15:30:20.998" v="5263" actId="478"/>
          <ac:picMkLst>
            <pc:docMk/>
            <pc:sldMk cId="4214683521" sldId="331"/>
            <ac:picMk id="81" creationId="{94A454F5-5700-450E-551F-D4927C675248}"/>
          </ac:picMkLst>
        </pc:picChg>
        <pc:picChg chg="add del mod">
          <ac:chgData name="Akanksha Arora" userId="77c5b3fc-6d05-42dc-872d-81a4e7171fba" providerId="ADAL" clId="{361F4321-75BF-2B40-A9D0-445645973BB4}" dt="2023-04-16T15:10:04.504" v="4982" actId="478"/>
          <ac:picMkLst>
            <pc:docMk/>
            <pc:sldMk cId="4214683521" sldId="331"/>
            <ac:picMk id="82" creationId="{3ABAED6A-FEF0-A90E-288D-93EF85710103}"/>
          </ac:picMkLst>
        </pc:picChg>
        <pc:picChg chg="add del mod modCrop">
          <ac:chgData name="Akanksha Arora" userId="77c5b3fc-6d05-42dc-872d-81a4e7171fba" providerId="ADAL" clId="{361F4321-75BF-2B40-A9D0-445645973BB4}" dt="2023-04-16T15:30:20.998" v="5263" actId="478"/>
          <ac:picMkLst>
            <pc:docMk/>
            <pc:sldMk cId="4214683521" sldId="331"/>
            <ac:picMk id="83" creationId="{E3105312-54DB-0726-F3DA-2A3849F7CA68}"/>
          </ac:picMkLst>
        </pc:picChg>
        <pc:picChg chg="add del mod">
          <ac:chgData name="Akanksha Arora" userId="77c5b3fc-6d05-42dc-872d-81a4e7171fba" providerId="ADAL" clId="{361F4321-75BF-2B40-A9D0-445645973BB4}" dt="2023-04-16T15:27:19.943" v="5187" actId="21"/>
          <ac:picMkLst>
            <pc:docMk/>
            <pc:sldMk cId="4214683521" sldId="331"/>
            <ac:picMk id="85" creationId="{03BF33DF-A838-22A3-FC71-03E89A547E8F}"/>
          </ac:picMkLst>
        </pc:picChg>
        <pc:picChg chg="add del mod">
          <ac:chgData name="Akanksha Arora" userId="77c5b3fc-6d05-42dc-872d-81a4e7171fba" providerId="ADAL" clId="{361F4321-75BF-2B40-A9D0-445645973BB4}" dt="2023-04-16T16:24:41.455" v="5838" actId="478"/>
          <ac:picMkLst>
            <pc:docMk/>
            <pc:sldMk cId="4214683521" sldId="331"/>
            <ac:picMk id="86" creationId="{FC3B9169-83B6-1291-57D9-15C0F4D43B1A}"/>
          </ac:picMkLst>
        </pc:picChg>
        <pc:picChg chg="add mod">
          <ac:chgData name="Akanksha Arora" userId="77c5b3fc-6d05-42dc-872d-81a4e7171fba" providerId="ADAL" clId="{361F4321-75BF-2B40-A9D0-445645973BB4}" dt="2023-04-16T16:26:12.983" v="5860" actId="1440"/>
          <ac:picMkLst>
            <pc:docMk/>
            <pc:sldMk cId="4214683521" sldId="331"/>
            <ac:picMk id="2050" creationId="{BDE53890-3A45-E26F-60AF-3964F6854AE4}"/>
          </ac:picMkLst>
        </pc:picChg>
        <pc:cxnChg chg="add del mod">
          <ac:chgData name="Akanksha Arora" userId="77c5b3fc-6d05-42dc-872d-81a4e7171fba" providerId="ADAL" clId="{361F4321-75BF-2B40-A9D0-445645973BB4}" dt="2023-04-16T15:30:20.998" v="5263" actId="478"/>
          <ac:cxnSpMkLst>
            <pc:docMk/>
            <pc:sldMk cId="4214683521" sldId="331"/>
            <ac:cxnSpMk id="67" creationId="{B618C04D-B8E6-C084-40EF-096A1AFAD0DE}"/>
          </ac:cxnSpMkLst>
        </pc:cxnChg>
        <pc:cxnChg chg="add mod">
          <ac:chgData name="Akanksha Arora" userId="77c5b3fc-6d05-42dc-872d-81a4e7171fba" providerId="ADAL" clId="{361F4321-75BF-2B40-A9D0-445645973BB4}" dt="2023-04-16T16:25:39.728" v="5853" actId="14100"/>
          <ac:cxnSpMkLst>
            <pc:docMk/>
            <pc:sldMk cId="4214683521" sldId="331"/>
            <ac:cxnSpMk id="98" creationId="{49F722C1-0966-22F9-C5D0-4FD00F8C88D0}"/>
          </ac:cxnSpMkLst>
        </pc:cxnChg>
        <pc:cxnChg chg="add mod">
          <ac:chgData name="Akanksha Arora" userId="77c5b3fc-6d05-42dc-872d-81a4e7171fba" providerId="ADAL" clId="{361F4321-75BF-2B40-A9D0-445645973BB4}" dt="2023-04-16T16:25:34.678" v="5851" actId="14100"/>
          <ac:cxnSpMkLst>
            <pc:docMk/>
            <pc:sldMk cId="4214683521" sldId="331"/>
            <ac:cxnSpMk id="99" creationId="{6E5E9ABA-6868-5C63-E835-B5E45331833C}"/>
          </ac:cxnSpMkLst>
        </pc:cxnChg>
        <pc:cxnChg chg="add mod">
          <ac:chgData name="Akanksha Arora" userId="77c5b3fc-6d05-42dc-872d-81a4e7171fba" providerId="ADAL" clId="{361F4321-75BF-2B40-A9D0-445645973BB4}" dt="2023-04-16T16:25:48.095" v="5856" actId="14100"/>
          <ac:cxnSpMkLst>
            <pc:docMk/>
            <pc:sldMk cId="4214683521" sldId="331"/>
            <ac:cxnSpMk id="103" creationId="{A6BD30CC-EFBF-0DA4-B097-5C3062663174}"/>
          </ac:cxnSpMkLst>
        </pc:cxnChg>
        <pc:cxnChg chg="add mod">
          <ac:chgData name="Akanksha Arora" userId="77c5b3fc-6d05-42dc-872d-81a4e7171fba" providerId="ADAL" clId="{361F4321-75BF-2B40-A9D0-445645973BB4}" dt="2023-04-16T16:25:58.827" v="5858" actId="1076"/>
          <ac:cxnSpMkLst>
            <pc:docMk/>
            <pc:sldMk cId="4214683521" sldId="331"/>
            <ac:cxnSpMk id="104" creationId="{BFCFF038-8630-1058-A4F2-3DD05743F82E}"/>
          </ac:cxnSpMkLst>
        </pc:cxnChg>
      </pc:sldChg>
      <pc:sldChg chg="addSp delSp modSp add mod">
        <pc:chgData name="Akanksha Arora" userId="77c5b3fc-6d05-42dc-872d-81a4e7171fba" providerId="ADAL" clId="{361F4321-75BF-2B40-A9D0-445645973BB4}" dt="2023-04-15T20:12:44.119" v="3091" actId="1440"/>
        <pc:sldMkLst>
          <pc:docMk/>
          <pc:sldMk cId="1198670195" sldId="332"/>
        </pc:sldMkLst>
        <pc:spChg chg="del">
          <ac:chgData name="Akanksha Arora" userId="77c5b3fc-6d05-42dc-872d-81a4e7171fba" providerId="ADAL" clId="{361F4321-75BF-2B40-A9D0-445645973BB4}" dt="2023-04-15T20:08:27.499" v="2828" actId="478"/>
          <ac:spMkLst>
            <pc:docMk/>
            <pc:sldMk cId="1198670195" sldId="332"/>
            <ac:spMk id="5" creationId="{1AA30382-B3B7-2871-D664-731AB1981680}"/>
          </ac:spMkLst>
        </pc:spChg>
        <pc:spChg chg="del">
          <ac:chgData name="Akanksha Arora" userId="77c5b3fc-6d05-42dc-872d-81a4e7171fba" providerId="ADAL" clId="{361F4321-75BF-2B40-A9D0-445645973BB4}" dt="2023-04-15T20:08:27.499" v="2828" actId="478"/>
          <ac:spMkLst>
            <pc:docMk/>
            <pc:sldMk cId="1198670195" sldId="332"/>
            <ac:spMk id="6" creationId="{56D704DA-A4F0-CA04-329F-31E2261D8A9B}"/>
          </ac:spMkLst>
        </pc:spChg>
        <pc:spChg chg="del">
          <ac:chgData name="Akanksha Arora" userId="77c5b3fc-6d05-42dc-872d-81a4e7171fba" providerId="ADAL" clId="{361F4321-75BF-2B40-A9D0-445645973BB4}" dt="2023-04-15T20:08:27.499" v="2828" actId="478"/>
          <ac:spMkLst>
            <pc:docMk/>
            <pc:sldMk cId="1198670195" sldId="332"/>
            <ac:spMk id="7" creationId="{1BF90942-718E-D0D9-E56C-D81B997BAF93}"/>
          </ac:spMkLst>
        </pc:spChg>
        <pc:spChg chg="del">
          <ac:chgData name="Akanksha Arora" userId="77c5b3fc-6d05-42dc-872d-81a4e7171fba" providerId="ADAL" clId="{361F4321-75BF-2B40-A9D0-445645973BB4}" dt="2023-04-15T20:08:31.653" v="2830" actId="478"/>
          <ac:spMkLst>
            <pc:docMk/>
            <pc:sldMk cId="1198670195" sldId="332"/>
            <ac:spMk id="8" creationId="{B403EFDE-45C3-5B4E-1E8F-3C197919F049}"/>
          </ac:spMkLst>
        </pc:spChg>
        <pc:spChg chg="add mod">
          <ac:chgData name="Akanksha Arora" userId="77c5b3fc-6d05-42dc-872d-81a4e7171fba" providerId="ADAL" clId="{361F4321-75BF-2B40-A9D0-445645973BB4}" dt="2023-04-15T20:11:22.830" v="2919" actId="1076"/>
          <ac:spMkLst>
            <pc:docMk/>
            <pc:sldMk cId="1198670195" sldId="332"/>
            <ac:spMk id="16" creationId="{2FCA58F0-7D1D-7B8D-6F61-BFBF91550207}"/>
          </ac:spMkLst>
        </pc:spChg>
        <pc:spChg chg="add mod">
          <ac:chgData name="Akanksha Arora" userId="77c5b3fc-6d05-42dc-872d-81a4e7171fba" providerId="ADAL" clId="{361F4321-75BF-2B40-A9D0-445645973BB4}" dt="2023-04-15T20:12:17.680" v="3064" actId="20577"/>
          <ac:spMkLst>
            <pc:docMk/>
            <pc:sldMk cId="1198670195" sldId="332"/>
            <ac:spMk id="17" creationId="{03084F46-2B21-DFD7-8BDD-893244D70ACA}"/>
          </ac:spMkLst>
        </pc:spChg>
        <pc:picChg chg="del">
          <ac:chgData name="Akanksha Arora" userId="77c5b3fc-6d05-42dc-872d-81a4e7171fba" providerId="ADAL" clId="{361F4321-75BF-2B40-A9D0-445645973BB4}" dt="2023-04-15T20:08:24.183" v="2827" actId="478"/>
          <ac:picMkLst>
            <pc:docMk/>
            <pc:sldMk cId="1198670195" sldId="332"/>
            <ac:picMk id="2" creationId="{E2FAFC56-8AC6-9E68-E865-7BFDB709AB51}"/>
          </ac:picMkLst>
        </pc:picChg>
        <pc:picChg chg="del">
          <ac:chgData name="Akanksha Arora" userId="77c5b3fc-6d05-42dc-872d-81a4e7171fba" providerId="ADAL" clId="{361F4321-75BF-2B40-A9D0-445645973BB4}" dt="2023-04-15T20:08:27.499" v="2828" actId="478"/>
          <ac:picMkLst>
            <pc:docMk/>
            <pc:sldMk cId="1198670195" sldId="332"/>
            <ac:picMk id="3" creationId="{D742C1D2-841C-243C-B84F-3563465F4120}"/>
          </ac:picMkLst>
        </pc:picChg>
        <pc:picChg chg="del">
          <ac:chgData name="Akanksha Arora" userId="77c5b3fc-6d05-42dc-872d-81a4e7171fba" providerId="ADAL" clId="{361F4321-75BF-2B40-A9D0-445645973BB4}" dt="2023-04-15T20:08:29.775" v="2829" actId="478"/>
          <ac:picMkLst>
            <pc:docMk/>
            <pc:sldMk cId="1198670195" sldId="332"/>
            <ac:picMk id="4" creationId="{848630F7-F344-8745-2647-9A99A863222B}"/>
          </ac:picMkLst>
        </pc:picChg>
        <pc:picChg chg="add mod modCrop">
          <ac:chgData name="Akanksha Arora" userId="77c5b3fc-6d05-42dc-872d-81a4e7171fba" providerId="ADAL" clId="{361F4321-75BF-2B40-A9D0-445645973BB4}" dt="2023-04-15T20:12:44.119" v="3091" actId="1440"/>
          <ac:picMkLst>
            <pc:docMk/>
            <pc:sldMk cId="1198670195" sldId="332"/>
            <ac:picMk id="10" creationId="{655AF729-E627-AA7E-453B-82C9E554637A}"/>
          </ac:picMkLst>
        </pc:picChg>
        <pc:picChg chg="del">
          <ac:chgData name="Akanksha Arora" userId="77c5b3fc-6d05-42dc-872d-81a4e7171fba" providerId="ADAL" clId="{361F4321-75BF-2B40-A9D0-445645973BB4}" dt="2023-04-15T20:08:27.499" v="2828" actId="478"/>
          <ac:picMkLst>
            <pc:docMk/>
            <pc:sldMk cId="1198670195" sldId="332"/>
            <ac:picMk id="13" creationId="{CAC3CC31-FC04-87FA-7AD3-962FBD8514B5}"/>
          </ac:picMkLst>
        </pc:picChg>
        <pc:picChg chg="add mod modCrop">
          <ac:chgData name="Akanksha Arora" userId="77c5b3fc-6d05-42dc-872d-81a4e7171fba" providerId="ADAL" clId="{361F4321-75BF-2B40-A9D0-445645973BB4}" dt="2023-04-15T20:12:44.119" v="3091" actId="1440"/>
          <ac:picMkLst>
            <pc:docMk/>
            <pc:sldMk cId="1198670195" sldId="332"/>
            <ac:picMk id="15" creationId="{B3750FAC-62CD-C127-F21B-EAE06E72E39F}"/>
          </ac:picMkLst>
        </pc:picChg>
        <pc:cxnChg chg="del">
          <ac:chgData name="Akanksha Arora" userId="77c5b3fc-6d05-42dc-872d-81a4e7171fba" providerId="ADAL" clId="{361F4321-75BF-2B40-A9D0-445645973BB4}" dt="2023-04-15T20:08:27.499" v="2828" actId="478"/>
          <ac:cxnSpMkLst>
            <pc:docMk/>
            <pc:sldMk cId="1198670195" sldId="332"/>
            <ac:cxnSpMk id="11" creationId="{C8C143CB-480B-7104-0616-EC0887956889}"/>
          </ac:cxnSpMkLst>
        </pc:cxnChg>
        <pc:cxnChg chg="del">
          <ac:chgData name="Akanksha Arora" userId="77c5b3fc-6d05-42dc-872d-81a4e7171fba" providerId="ADAL" clId="{361F4321-75BF-2B40-A9D0-445645973BB4}" dt="2023-04-15T20:08:27.499" v="2828" actId="478"/>
          <ac:cxnSpMkLst>
            <pc:docMk/>
            <pc:sldMk cId="1198670195" sldId="332"/>
            <ac:cxnSpMk id="12" creationId="{0BDFD0B9-EC21-CD85-A8F7-30850C762EE3}"/>
          </ac:cxnSpMkLst>
        </pc:cxnChg>
        <pc:cxnChg chg="del">
          <ac:chgData name="Akanksha Arora" userId="77c5b3fc-6d05-42dc-872d-81a4e7171fba" providerId="ADAL" clId="{361F4321-75BF-2B40-A9D0-445645973BB4}" dt="2023-04-15T20:08:27.499" v="2828" actId="478"/>
          <ac:cxnSpMkLst>
            <pc:docMk/>
            <pc:sldMk cId="1198670195" sldId="332"/>
            <ac:cxnSpMk id="14" creationId="{AB6F934F-0B06-0E40-16D5-0B8AD02CC20F}"/>
          </ac:cxnSpMkLst>
        </pc:cxnChg>
        <pc:cxnChg chg="add mod">
          <ac:chgData name="Akanksha Arora" userId="77c5b3fc-6d05-42dc-872d-81a4e7171fba" providerId="ADAL" clId="{361F4321-75BF-2B40-A9D0-445645973BB4}" dt="2023-04-15T20:12:28.973" v="3075" actId="1035"/>
          <ac:cxnSpMkLst>
            <pc:docMk/>
            <pc:sldMk cId="1198670195" sldId="332"/>
            <ac:cxnSpMk id="18" creationId="{64E3CDB8-68EC-200D-55D6-4F3CEDB84F0F}"/>
          </ac:cxnSpMkLst>
        </pc:cxnChg>
        <pc:cxnChg chg="add mod">
          <ac:chgData name="Akanksha Arora" userId="77c5b3fc-6d05-42dc-872d-81a4e7171fba" providerId="ADAL" clId="{361F4321-75BF-2B40-A9D0-445645973BB4}" dt="2023-04-15T20:12:37.204" v="3090" actId="1076"/>
          <ac:cxnSpMkLst>
            <pc:docMk/>
            <pc:sldMk cId="1198670195" sldId="332"/>
            <ac:cxnSpMk id="19" creationId="{836979F9-C6FA-1E5E-DD5C-33AEFBA024B2}"/>
          </ac:cxnSpMkLst>
        </pc:cxnChg>
      </pc:sldChg>
      <pc:sldChg chg="addSp delSp modSp add mod ord">
        <pc:chgData name="Akanksha Arora" userId="77c5b3fc-6d05-42dc-872d-81a4e7171fba" providerId="ADAL" clId="{361F4321-75BF-2B40-A9D0-445645973BB4}" dt="2023-04-16T16:28:49.856" v="5942" actId="20577"/>
        <pc:sldMkLst>
          <pc:docMk/>
          <pc:sldMk cId="2406147581" sldId="333"/>
        </pc:sldMkLst>
        <pc:spChg chg="add del mod">
          <ac:chgData name="Akanksha Arora" userId="77c5b3fc-6d05-42dc-872d-81a4e7171fba" providerId="ADAL" clId="{361F4321-75BF-2B40-A9D0-445645973BB4}" dt="2023-04-16T15:21:00.089" v="5038" actId="478"/>
          <ac:spMkLst>
            <pc:docMk/>
            <pc:sldMk cId="2406147581" sldId="333"/>
            <ac:spMk id="2" creationId="{4E193506-56FD-85B7-B1BA-361F8F839F20}"/>
          </ac:spMkLst>
        </pc:spChg>
        <pc:spChg chg="add 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3" creationId="{A51D5247-4B5F-9251-F195-9EB444840922}"/>
          </ac:spMkLst>
        </pc:spChg>
        <pc:spChg chg="mod">
          <ac:chgData name="Akanksha Arora" userId="77c5b3fc-6d05-42dc-872d-81a4e7171fba" providerId="ADAL" clId="{361F4321-75BF-2B40-A9D0-445645973BB4}" dt="2023-04-16T16:28:49.856" v="5942" actId="20577"/>
          <ac:spMkLst>
            <pc:docMk/>
            <pc:sldMk cId="2406147581" sldId="333"/>
            <ac:spMk id="5" creationId="{41F6DB0B-0F61-7C68-3F09-09A1D57A6DE3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37" creationId="{105DB03E-2445-A178-CE57-6C6300982B83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39" creationId="{DB00E5C5-A91A-7459-242D-D4AD7FEB56E0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40" creationId="{B18B7AC8-D34C-A241-3F9A-CF8D3C09A5FF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41" creationId="{FDF1AE4C-703F-44CF-763C-4228D59D281A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43" creationId="{8403A505-8917-99F6-5944-8D596DD9926D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0" creationId="{79EAA66A-A4AD-FE5D-E480-0AF2E35F3B08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1" creationId="{2FEE2AE6-B2EA-D8C5-CB77-E68C12C51D42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2" creationId="{23F81693-3B6E-4352-84E9-7DADE655C45B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3" creationId="{3181C88B-549B-5EE8-0A17-F87D98036CA4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4" creationId="{8C3F2F3B-2258-D744-5E73-514271CB7178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5" creationId="{03663F6A-A5C3-DABC-A21D-E98823FF173F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6" creationId="{C2CE930A-9706-7C3D-CC65-FA8112C27A21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7" creationId="{3D2B3E17-8E96-28DC-85EE-01AC5819C3A5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8" creationId="{D1A32A2E-CC8B-ED2D-4E60-1AFA74FF8AC9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59" creationId="{53CF9043-2BBF-EEC0-EDFC-EB0DB4ABCF31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0" creationId="{3D8B9086-7783-3540-3E66-74A80FDDFEAB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1" creationId="{A3FC4935-3D5C-1853-9753-B068D3154028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2" creationId="{C87DE44C-5022-AD36-5C73-A9205D527356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3" creationId="{AAC5BDE3-30FF-FD6E-E478-C8A8C131242E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4" creationId="{C9BE5CE1-08D0-5F81-2B2E-F3018E94BD5D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5" creationId="{30D99BDE-4307-FCB2-E4BE-69F0BAB01A30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69" creationId="{DA90A926-101E-8F5A-835C-47769A9CD2DE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73" creationId="{2C83211A-7611-4BCA-4234-622CEB11B5AE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74" creationId="{223E5996-E0F8-E07E-BDF0-DBC17FEDB551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75" creationId="{70A32A33-C538-CF19-C06B-75C36496C709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76" creationId="{9112E9C3-5EBE-87EE-BD88-14A877DDB37C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77" creationId="{E38F9340-CE80-E534-9829-2FC88ACAD6FA}"/>
          </ac:spMkLst>
        </pc:spChg>
        <pc:spChg chg="mod">
          <ac:chgData name="Akanksha Arora" userId="77c5b3fc-6d05-42dc-872d-81a4e7171fba" providerId="ADAL" clId="{361F4321-75BF-2B40-A9D0-445645973BB4}" dt="2023-04-16T15:28:51.536" v="5250" actId="1035"/>
          <ac:spMkLst>
            <pc:docMk/>
            <pc:sldMk cId="2406147581" sldId="333"/>
            <ac:spMk id="80" creationId="{DD89B014-789D-527D-1EA5-6573D116BE59}"/>
          </ac:spMkLst>
        </pc:spChg>
        <pc:grpChg chg="mod">
          <ac:chgData name="Akanksha Arora" userId="77c5b3fc-6d05-42dc-872d-81a4e7171fba" providerId="ADAL" clId="{361F4321-75BF-2B40-A9D0-445645973BB4}" dt="2023-04-16T15:28:51.536" v="5250" actId="1035"/>
          <ac:grpSpMkLst>
            <pc:docMk/>
            <pc:sldMk cId="2406147581" sldId="333"/>
            <ac:grpSpMk id="33" creationId="{B80C2B18-E331-E8B4-549A-1CD33929EB67}"/>
          </ac:grpSpMkLst>
        </pc:grpChg>
        <pc:grpChg chg="mod">
          <ac:chgData name="Akanksha Arora" userId="77c5b3fc-6d05-42dc-872d-81a4e7171fba" providerId="ADAL" clId="{361F4321-75BF-2B40-A9D0-445645973BB4}" dt="2023-04-16T15:28:51.536" v="5250" actId="1035"/>
          <ac:grpSpMkLst>
            <pc:docMk/>
            <pc:sldMk cId="2406147581" sldId="333"/>
            <ac:grpSpMk id="44" creationId="{C442607B-AE36-5B95-6E8F-26EB923E4EE0}"/>
          </ac:grpSpMkLst>
        </pc:grpChg>
        <pc:grpChg chg="mod">
          <ac:chgData name="Akanksha Arora" userId="77c5b3fc-6d05-42dc-872d-81a4e7171fba" providerId="ADAL" clId="{361F4321-75BF-2B40-A9D0-445645973BB4}" dt="2023-04-16T15:28:51.536" v="5250" actId="1035"/>
          <ac:grpSpMkLst>
            <pc:docMk/>
            <pc:sldMk cId="2406147581" sldId="333"/>
            <ac:grpSpMk id="47" creationId="{6F35F956-B376-4CC1-08AC-9AA36DF78739}"/>
          </ac:grpSpMkLst>
        </pc:grpChg>
        <pc:grpChg chg="mod">
          <ac:chgData name="Akanksha Arora" userId="77c5b3fc-6d05-42dc-872d-81a4e7171fba" providerId="ADAL" clId="{361F4321-75BF-2B40-A9D0-445645973BB4}" dt="2023-04-16T15:28:51.536" v="5250" actId="1035"/>
          <ac:grpSpMkLst>
            <pc:docMk/>
            <pc:sldMk cId="2406147581" sldId="333"/>
            <ac:grpSpMk id="70" creationId="{6831644A-D978-1FB6-8634-81B2964C068C}"/>
          </ac:grpSpMkLst>
        </pc:grpChg>
        <pc:picChg chg="add mod">
          <ac:chgData name="Akanksha Arora" userId="77c5b3fc-6d05-42dc-872d-81a4e7171fba" providerId="ADAL" clId="{361F4321-75BF-2B40-A9D0-445645973BB4}" dt="2023-04-16T15:30:10.044" v="5262" actId="14100"/>
          <ac:picMkLst>
            <pc:docMk/>
            <pc:sldMk cId="2406147581" sldId="333"/>
            <ac:picMk id="4" creationId="{DA4F6915-DB80-147D-F4CC-DA67248DB5F6}"/>
          </ac:picMkLst>
        </pc:picChg>
        <pc:picChg chg="mod">
          <ac:chgData name="Akanksha Arora" userId="77c5b3fc-6d05-42dc-872d-81a4e7171fba" providerId="ADAL" clId="{361F4321-75BF-2B40-A9D0-445645973BB4}" dt="2023-04-16T15:28:51.536" v="5250" actId="1035"/>
          <ac:picMkLst>
            <pc:docMk/>
            <pc:sldMk cId="2406147581" sldId="333"/>
            <ac:picMk id="81" creationId="{94A454F5-5700-450E-551F-D4927C675248}"/>
          </ac:picMkLst>
        </pc:picChg>
        <pc:picChg chg="mod">
          <ac:chgData name="Akanksha Arora" userId="77c5b3fc-6d05-42dc-872d-81a4e7171fba" providerId="ADAL" clId="{361F4321-75BF-2B40-A9D0-445645973BB4}" dt="2023-04-16T15:28:51.536" v="5250" actId="1035"/>
          <ac:picMkLst>
            <pc:docMk/>
            <pc:sldMk cId="2406147581" sldId="333"/>
            <ac:picMk id="83" creationId="{E3105312-54DB-0726-F3DA-2A3849F7CA68}"/>
          </ac:picMkLst>
        </pc:picChg>
        <pc:cxnChg chg="mod">
          <ac:chgData name="Akanksha Arora" userId="77c5b3fc-6d05-42dc-872d-81a4e7171fba" providerId="ADAL" clId="{361F4321-75BF-2B40-A9D0-445645973BB4}" dt="2023-04-16T15:28:51.536" v="5250" actId="1035"/>
          <ac:cxnSpMkLst>
            <pc:docMk/>
            <pc:sldMk cId="2406147581" sldId="333"/>
            <ac:cxnSpMk id="67" creationId="{B618C04D-B8E6-C084-40EF-096A1AFAD0DE}"/>
          </ac:cxnSpMkLst>
        </pc:cxnChg>
      </pc:sldChg>
      <pc:sldChg chg="addSp delSp modSp add mod">
        <pc:chgData name="Akanksha Arora" userId="77c5b3fc-6d05-42dc-872d-81a4e7171fba" providerId="ADAL" clId="{361F4321-75BF-2B40-A9D0-445645973BB4}" dt="2023-04-16T16:40:58.099" v="6310" actId="1076"/>
        <pc:sldMkLst>
          <pc:docMk/>
          <pc:sldMk cId="3693524444" sldId="334"/>
        </pc:sldMkLst>
        <pc:spChg chg="add mod">
          <ac:chgData name="Akanksha Arora" userId="77c5b3fc-6d05-42dc-872d-81a4e7171fba" providerId="ADAL" clId="{361F4321-75BF-2B40-A9D0-445645973BB4}" dt="2023-04-16T16:39:57.776" v="6287" actId="1076"/>
          <ac:spMkLst>
            <pc:docMk/>
            <pc:sldMk cId="3693524444" sldId="334"/>
            <ac:spMk id="2" creationId="{605D79EA-FF83-24DC-9951-77071FAB7086}"/>
          </ac:spMkLst>
        </pc:spChg>
        <pc:spChg chg="add mod">
          <ac:chgData name="Akanksha Arora" userId="77c5b3fc-6d05-42dc-872d-81a4e7171fba" providerId="ADAL" clId="{361F4321-75BF-2B40-A9D0-445645973BB4}" dt="2023-04-16T16:38:19.322" v="6199" actId="108"/>
          <ac:spMkLst>
            <pc:docMk/>
            <pc:sldMk cId="3693524444" sldId="334"/>
            <ac:spMk id="3" creationId="{F4243F8D-7A3B-9EFF-7F93-E83D11EFF4F0}"/>
          </ac:spMkLst>
        </pc:spChg>
        <pc:spChg chg="add mod">
          <ac:chgData name="Akanksha Arora" userId="77c5b3fc-6d05-42dc-872d-81a4e7171fba" providerId="ADAL" clId="{361F4321-75BF-2B40-A9D0-445645973BB4}" dt="2023-04-16T16:38:48.526" v="6224" actId="20577"/>
          <ac:spMkLst>
            <pc:docMk/>
            <pc:sldMk cId="3693524444" sldId="334"/>
            <ac:spMk id="4" creationId="{F9439905-1BE3-9CF2-E76F-7C42DC41F43B}"/>
          </ac:spMkLst>
        </pc:spChg>
        <pc:spChg chg="mod">
          <ac:chgData name="Akanksha Arora" userId="77c5b3fc-6d05-42dc-872d-81a4e7171fba" providerId="ADAL" clId="{361F4321-75BF-2B40-A9D0-445645973BB4}" dt="2023-04-16T16:20:50.437" v="5836" actId="20577"/>
          <ac:spMkLst>
            <pc:docMk/>
            <pc:sldMk cId="3693524444" sldId="334"/>
            <ac:spMk id="5" creationId="{41F6DB0B-0F61-7C68-3F09-09A1D57A6DE3}"/>
          </ac:spMkLst>
        </pc:spChg>
        <pc:spChg chg="add mod">
          <ac:chgData name="Akanksha Arora" userId="77c5b3fc-6d05-42dc-872d-81a4e7171fba" providerId="ADAL" clId="{361F4321-75BF-2B40-A9D0-445645973BB4}" dt="2023-04-16T16:39:21.190" v="6241" actId="20577"/>
          <ac:spMkLst>
            <pc:docMk/>
            <pc:sldMk cId="3693524444" sldId="334"/>
            <ac:spMk id="6" creationId="{5D32FEE4-F8BF-3498-82D6-E5A12A5E8690}"/>
          </ac:spMkLst>
        </pc:spChg>
        <pc:spChg chg="add mod">
          <ac:chgData name="Akanksha Arora" userId="77c5b3fc-6d05-42dc-872d-81a4e7171fba" providerId="ADAL" clId="{361F4321-75BF-2B40-A9D0-445645973BB4}" dt="2023-04-16T16:39:39.245" v="6282" actId="20577"/>
          <ac:spMkLst>
            <pc:docMk/>
            <pc:sldMk cId="3693524444" sldId="334"/>
            <ac:spMk id="7" creationId="{39316DBC-7970-B159-D6C5-A86E4C6B0AF4}"/>
          </ac:spMkLst>
        </pc:spChg>
        <pc:spChg chg="add mod">
          <ac:chgData name="Akanksha Arora" userId="77c5b3fc-6d05-42dc-872d-81a4e7171fba" providerId="ADAL" clId="{361F4321-75BF-2B40-A9D0-445645973BB4}" dt="2023-04-16T16:40:39.964" v="6303" actId="1076"/>
          <ac:spMkLst>
            <pc:docMk/>
            <pc:sldMk cId="3693524444" sldId="334"/>
            <ac:spMk id="8" creationId="{7F14827A-8382-CC5E-1453-A7493FA99F88}"/>
          </ac:spMkLst>
        </pc:spChg>
        <pc:spChg chg="mod">
          <ac:chgData name="Akanksha Arora" userId="77c5b3fc-6d05-42dc-872d-81a4e7171fba" providerId="ADAL" clId="{361F4321-75BF-2B40-A9D0-445645973BB4}" dt="2023-04-16T16:39:49.794" v="6283"/>
          <ac:spMkLst>
            <pc:docMk/>
            <pc:sldMk cId="3693524444" sldId="334"/>
            <ac:spMk id="10" creationId="{29469B9C-99A9-4FCF-93F2-8B654F2671C9}"/>
          </ac:spMkLst>
        </pc:spChg>
        <pc:spChg chg="mod">
          <ac:chgData name="Akanksha Arora" userId="77c5b3fc-6d05-42dc-872d-81a4e7171fba" providerId="ADAL" clId="{361F4321-75BF-2B40-A9D0-445645973BB4}" dt="2023-04-16T16:39:49.794" v="6283"/>
          <ac:spMkLst>
            <pc:docMk/>
            <pc:sldMk cId="3693524444" sldId="334"/>
            <ac:spMk id="11" creationId="{A9678BE2-BCE9-6507-2052-F1B9341F02FA}"/>
          </ac:spMkLst>
        </pc:spChg>
        <pc:spChg chg="mod">
          <ac:chgData name="Akanksha Arora" userId="77c5b3fc-6d05-42dc-872d-81a4e7171fba" providerId="ADAL" clId="{361F4321-75BF-2B40-A9D0-445645973BB4}" dt="2023-04-16T16:40:01.451" v="6289"/>
          <ac:spMkLst>
            <pc:docMk/>
            <pc:sldMk cId="3693524444" sldId="334"/>
            <ac:spMk id="13" creationId="{1E19F181-59B5-A3B8-EE1D-0E7574674C21}"/>
          </ac:spMkLst>
        </pc:spChg>
        <pc:spChg chg="mod">
          <ac:chgData name="Akanksha Arora" userId="77c5b3fc-6d05-42dc-872d-81a4e7171fba" providerId="ADAL" clId="{361F4321-75BF-2B40-A9D0-445645973BB4}" dt="2023-04-16T16:40:01.451" v="6289"/>
          <ac:spMkLst>
            <pc:docMk/>
            <pc:sldMk cId="3693524444" sldId="334"/>
            <ac:spMk id="14" creationId="{F97E43B1-C371-E853-DF66-4B95B94645BE}"/>
          </ac:spMkLst>
        </pc:spChg>
        <pc:spChg chg="mod">
          <ac:chgData name="Akanksha Arora" userId="77c5b3fc-6d05-42dc-872d-81a4e7171fba" providerId="ADAL" clId="{361F4321-75BF-2B40-A9D0-445645973BB4}" dt="2023-04-16T16:40:16.537" v="6295"/>
          <ac:spMkLst>
            <pc:docMk/>
            <pc:sldMk cId="3693524444" sldId="334"/>
            <ac:spMk id="16" creationId="{11C79C36-6049-4982-4828-824BDF1BD857}"/>
          </ac:spMkLst>
        </pc:spChg>
        <pc:spChg chg="mod">
          <ac:chgData name="Akanksha Arora" userId="77c5b3fc-6d05-42dc-872d-81a4e7171fba" providerId="ADAL" clId="{361F4321-75BF-2B40-A9D0-445645973BB4}" dt="2023-04-16T16:40:16.537" v="6295"/>
          <ac:spMkLst>
            <pc:docMk/>
            <pc:sldMk cId="3693524444" sldId="334"/>
            <ac:spMk id="17" creationId="{E4BC8C14-EC8B-CEC9-5382-0DDF863D4C14}"/>
          </ac:spMkLst>
        </pc:spChg>
        <pc:spChg chg="mod">
          <ac:chgData name="Akanksha Arora" userId="77c5b3fc-6d05-42dc-872d-81a4e7171fba" providerId="ADAL" clId="{361F4321-75BF-2B40-A9D0-445645973BB4}" dt="2023-04-16T16:40:27.476" v="6299"/>
          <ac:spMkLst>
            <pc:docMk/>
            <pc:sldMk cId="3693524444" sldId="334"/>
            <ac:spMk id="19" creationId="{81F8CF3A-C041-71D4-FEAE-A49B56DD73C1}"/>
          </ac:spMkLst>
        </pc:spChg>
        <pc:spChg chg="mod">
          <ac:chgData name="Akanksha Arora" userId="77c5b3fc-6d05-42dc-872d-81a4e7171fba" providerId="ADAL" clId="{361F4321-75BF-2B40-A9D0-445645973BB4}" dt="2023-04-16T16:40:27.476" v="6299"/>
          <ac:spMkLst>
            <pc:docMk/>
            <pc:sldMk cId="3693524444" sldId="334"/>
            <ac:spMk id="20" creationId="{25BD7CDA-6B04-3AA9-B32F-21969DE7380B}"/>
          </ac:spMkLst>
        </pc:spChg>
        <pc:spChg chg="mod">
          <ac:chgData name="Akanksha Arora" userId="77c5b3fc-6d05-42dc-872d-81a4e7171fba" providerId="ADAL" clId="{361F4321-75BF-2B40-A9D0-445645973BB4}" dt="2023-04-16T16:40:42.859" v="6304"/>
          <ac:spMkLst>
            <pc:docMk/>
            <pc:sldMk cId="3693524444" sldId="334"/>
            <ac:spMk id="22" creationId="{9FBF3D5D-3A3F-96D3-1CA2-7DB2F9BD8BFC}"/>
          </ac:spMkLst>
        </pc:spChg>
        <pc:spChg chg="mod">
          <ac:chgData name="Akanksha Arora" userId="77c5b3fc-6d05-42dc-872d-81a4e7171fba" providerId="ADAL" clId="{361F4321-75BF-2B40-A9D0-445645973BB4}" dt="2023-04-16T16:40:42.859" v="6304"/>
          <ac:spMkLst>
            <pc:docMk/>
            <pc:sldMk cId="3693524444" sldId="334"/>
            <ac:spMk id="23" creationId="{DCA15B0F-96D0-7486-4954-2506BA7A9348}"/>
          </ac:spMkLst>
        </pc:spChg>
        <pc:spChg chg="del">
          <ac:chgData name="Akanksha Arora" userId="77c5b3fc-6d05-42dc-872d-81a4e7171fba" providerId="ADAL" clId="{361F4321-75BF-2B40-A9D0-445645973BB4}" dt="2023-04-16T16:09:12.101" v="5575" actId="478"/>
          <ac:spMkLst>
            <pc:docMk/>
            <pc:sldMk cId="3693524444" sldId="334"/>
            <ac:spMk id="87" creationId="{C576B495-1245-CCFC-24DA-78C76D5CD60B}"/>
          </ac:spMkLst>
        </pc:spChg>
        <pc:spChg chg="del">
          <ac:chgData name="Akanksha Arora" userId="77c5b3fc-6d05-42dc-872d-81a4e7171fba" providerId="ADAL" clId="{361F4321-75BF-2B40-A9D0-445645973BB4}" dt="2023-04-16T16:09:12.101" v="5575" actId="478"/>
          <ac:spMkLst>
            <pc:docMk/>
            <pc:sldMk cId="3693524444" sldId="334"/>
            <ac:spMk id="88" creationId="{0CA45689-8900-44CD-613E-B35C12F3400E}"/>
          </ac:spMkLst>
        </pc:spChg>
        <pc:spChg chg="del">
          <ac:chgData name="Akanksha Arora" userId="77c5b3fc-6d05-42dc-872d-81a4e7171fba" providerId="ADAL" clId="{361F4321-75BF-2B40-A9D0-445645973BB4}" dt="2023-04-16T16:09:12.101" v="5575" actId="478"/>
          <ac:spMkLst>
            <pc:docMk/>
            <pc:sldMk cId="3693524444" sldId="334"/>
            <ac:spMk id="89" creationId="{E5FAE916-A626-2CB2-78F2-1C47CADC2661}"/>
          </ac:spMkLst>
        </pc:spChg>
        <pc:grpChg chg="add mod">
          <ac:chgData name="Akanksha Arora" userId="77c5b3fc-6d05-42dc-872d-81a4e7171fba" providerId="ADAL" clId="{361F4321-75BF-2B40-A9D0-445645973BB4}" dt="2023-04-16T16:40:15.442" v="6294" actId="1076"/>
          <ac:grpSpMkLst>
            <pc:docMk/>
            <pc:sldMk cId="3693524444" sldId="334"/>
            <ac:grpSpMk id="9" creationId="{ADD1B45C-67F4-E75E-A54A-EBE290EAA0FD}"/>
          </ac:grpSpMkLst>
        </pc:grpChg>
        <pc:grpChg chg="add mod">
          <ac:chgData name="Akanksha Arora" userId="77c5b3fc-6d05-42dc-872d-81a4e7171fba" providerId="ADAL" clId="{361F4321-75BF-2B40-A9D0-445645973BB4}" dt="2023-04-16T16:40:09.758" v="6292" actId="1076"/>
          <ac:grpSpMkLst>
            <pc:docMk/>
            <pc:sldMk cId="3693524444" sldId="334"/>
            <ac:grpSpMk id="12" creationId="{E2D02F9A-D0D4-37AF-F726-51229DD1E7F2}"/>
          </ac:grpSpMkLst>
        </pc:grpChg>
        <pc:grpChg chg="add mod">
          <ac:chgData name="Akanksha Arora" userId="77c5b3fc-6d05-42dc-872d-81a4e7171fba" providerId="ADAL" clId="{361F4321-75BF-2B40-A9D0-445645973BB4}" dt="2023-04-16T16:40:26.707" v="6298" actId="1076"/>
          <ac:grpSpMkLst>
            <pc:docMk/>
            <pc:sldMk cId="3693524444" sldId="334"/>
            <ac:grpSpMk id="15" creationId="{7A03397C-1441-FDA1-2B73-D722FCBAF6E5}"/>
          </ac:grpSpMkLst>
        </pc:grpChg>
        <pc:grpChg chg="add mod">
          <ac:chgData name="Akanksha Arora" userId="77c5b3fc-6d05-42dc-872d-81a4e7171fba" providerId="ADAL" clId="{361F4321-75BF-2B40-A9D0-445645973BB4}" dt="2023-04-16T16:40:37.129" v="6302" actId="1076"/>
          <ac:grpSpMkLst>
            <pc:docMk/>
            <pc:sldMk cId="3693524444" sldId="334"/>
            <ac:grpSpMk id="18" creationId="{0A58228A-C3D6-DD53-4E69-063C0E157CAB}"/>
          </ac:grpSpMkLst>
        </pc:grpChg>
        <pc:grpChg chg="add mod">
          <ac:chgData name="Akanksha Arora" userId="77c5b3fc-6d05-42dc-872d-81a4e7171fba" providerId="ADAL" clId="{361F4321-75BF-2B40-A9D0-445645973BB4}" dt="2023-04-16T16:40:58.099" v="6310" actId="1076"/>
          <ac:grpSpMkLst>
            <pc:docMk/>
            <pc:sldMk cId="3693524444" sldId="334"/>
            <ac:grpSpMk id="21" creationId="{C807551D-64C6-7486-8EBF-719436BD7DDE}"/>
          </ac:grpSpMkLst>
        </pc:grpChg>
        <pc:picChg chg="del">
          <ac:chgData name="Akanksha Arora" userId="77c5b3fc-6d05-42dc-872d-81a4e7171fba" providerId="ADAL" clId="{361F4321-75BF-2B40-A9D0-445645973BB4}" dt="2023-04-16T16:09:12.101" v="5575" actId="478"/>
          <ac:picMkLst>
            <pc:docMk/>
            <pc:sldMk cId="3693524444" sldId="334"/>
            <ac:picMk id="86" creationId="{FC3B9169-83B6-1291-57D9-15C0F4D43B1A}"/>
          </ac:picMkLst>
        </pc:picChg>
        <pc:picChg chg="add mod">
          <ac:chgData name="Akanksha Arora" userId="77c5b3fc-6d05-42dc-872d-81a4e7171fba" providerId="ADAL" clId="{361F4321-75BF-2B40-A9D0-445645973BB4}" dt="2023-04-16T16:29:34.084" v="5945" actId="1076"/>
          <ac:picMkLst>
            <pc:docMk/>
            <pc:sldMk cId="3693524444" sldId="334"/>
            <ac:picMk id="1026" creationId="{E311C4C7-2506-93D7-059B-EFA2387D80FF}"/>
          </ac:picMkLst>
        </pc:picChg>
      </pc:sldChg>
      <pc:sldChg chg="delSp modSp new mod">
        <pc:chgData name="Akanksha Arora" userId="77c5b3fc-6d05-42dc-872d-81a4e7171fba" providerId="ADAL" clId="{361F4321-75BF-2B40-A9D0-445645973BB4}" dt="2023-04-16T16:27:49.388" v="5906" actId="207"/>
        <pc:sldMkLst>
          <pc:docMk/>
          <pc:sldMk cId="2667499177" sldId="335"/>
        </pc:sldMkLst>
        <pc:spChg chg="mod">
          <ac:chgData name="Akanksha Arora" userId="77c5b3fc-6d05-42dc-872d-81a4e7171fba" providerId="ADAL" clId="{361F4321-75BF-2B40-A9D0-445645973BB4}" dt="2023-04-16T16:27:49.388" v="5906" actId="207"/>
          <ac:spMkLst>
            <pc:docMk/>
            <pc:sldMk cId="2667499177" sldId="335"/>
            <ac:spMk id="2" creationId="{D2269986-1401-34F4-7D4E-78CC59D914A6}"/>
          </ac:spMkLst>
        </pc:spChg>
        <pc:spChg chg="del">
          <ac:chgData name="Akanksha Arora" userId="77c5b3fc-6d05-42dc-872d-81a4e7171fba" providerId="ADAL" clId="{361F4321-75BF-2B40-A9D0-445645973BB4}" dt="2023-04-16T16:27:24.452" v="5900" actId="478"/>
          <ac:spMkLst>
            <pc:docMk/>
            <pc:sldMk cId="2667499177" sldId="335"/>
            <ac:spMk id="3" creationId="{F4BC6DD8-6002-676A-DEA8-CDEE8000010C}"/>
          </ac:spMkLst>
        </pc:spChg>
      </pc:sldChg>
      <pc:sldChg chg="modSp add mod">
        <pc:chgData name="Akanksha Arora" userId="77c5b3fc-6d05-42dc-872d-81a4e7171fba" providerId="ADAL" clId="{361F4321-75BF-2B40-A9D0-445645973BB4}" dt="2023-04-16T16:28:44.017" v="5937" actId="1076"/>
        <pc:sldMkLst>
          <pc:docMk/>
          <pc:sldMk cId="1123483823" sldId="336"/>
        </pc:sldMkLst>
        <pc:spChg chg="mod">
          <ac:chgData name="Akanksha Arora" userId="77c5b3fc-6d05-42dc-872d-81a4e7171fba" providerId="ADAL" clId="{361F4321-75BF-2B40-A9D0-445645973BB4}" dt="2023-04-16T16:28:44.017" v="5937" actId="1076"/>
          <ac:spMkLst>
            <pc:docMk/>
            <pc:sldMk cId="1123483823" sldId="336"/>
            <ac:spMk id="2" creationId="{D2269986-1401-34F4-7D4E-78CC59D914A6}"/>
          </ac:spMkLst>
        </pc:spChg>
      </pc:sldChg>
      <pc:sldMasterChg chg="del delSldLayout">
        <pc:chgData name="Akanksha Arora" userId="77c5b3fc-6d05-42dc-872d-81a4e7171fba" providerId="ADAL" clId="{361F4321-75BF-2B40-A9D0-445645973BB4}" dt="2023-04-15T16:59:39.490" v="65" actId="2696"/>
        <pc:sldMasterMkLst>
          <pc:docMk/>
          <pc:sldMasterMk cId="1718599397" sldId="2147483712"/>
        </pc:sldMasterMkLst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4058675797" sldId="2147483701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1476876893" sldId="2147483702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884607076" sldId="2147483703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1207326184" sldId="2147483704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1097703386" sldId="2147483705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163008462" sldId="2147483706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3878785969" sldId="2147483707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3572163755" sldId="2147483708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3550573821" sldId="2147483709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2995373406" sldId="2147483710"/>
          </pc:sldLayoutMkLst>
        </pc:sldLayoutChg>
        <pc:sldLayoutChg chg="del">
          <pc:chgData name="Akanksha Arora" userId="77c5b3fc-6d05-42dc-872d-81a4e7171fba" providerId="ADAL" clId="{361F4321-75BF-2B40-A9D0-445645973BB4}" dt="2023-04-15T16:59:39.490" v="65" actId="2696"/>
          <pc:sldLayoutMkLst>
            <pc:docMk/>
            <pc:sldMasterMk cId="1718599397" sldId="2147483712"/>
            <pc:sldLayoutMk cId="3849302936" sldId="2147483711"/>
          </pc:sldLayoutMkLst>
        </pc:sldLayoutChg>
      </pc:sldMasterChg>
    </pc:docChg>
  </pc:docChgLst>
  <pc:docChgLst>
    <pc:chgData name="Sai Meghana Devarapalli" userId="S::sdevarapalli1@student.gsu.edu::4775d6a1-25c2-485b-819b-7674adc27c36" providerId="AD" clId="Web-{636B7831-A07D-08E9-6657-606F21D71A34}"/>
    <pc:docChg chg="addSld delSld modSld">
      <pc:chgData name="Sai Meghana Devarapalli" userId="S::sdevarapalli1@student.gsu.edu::4775d6a1-25c2-485b-819b-7674adc27c36" providerId="AD" clId="Web-{636B7831-A07D-08E9-6657-606F21D71A34}" dt="2023-03-31T22:29:20.962" v="230"/>
      <pc:docMkLst>
        <pc:docMk/>
      </pc:docMkLst>
      <pc:sldChg chg="new">
        <pc:chgData name="Sai Meghana Devarapalli" userId="S::sdevarapalli1@student.gsu.edu::4775d6a1-25c2-485b-819b-7674adc27c36" providerId="AD" clId="Web-{636B7831-A07D-08E9-6657-606F21D71A34}" dt="2023-03-31T21:28:32.398" v="0"/>
        <pc:sldMkLst>
          <pc:docMk/>
          <pc:sldMk cId="1282922635" sldId="257"/>
        </pc:sldMkLst>
      </pc:sldChg>
      <pc:sldChg chg="new">
        <pc:chgData name="Sai Meghana Devarapalli" userId="S::sdevarapalli1@student.gsu.edu::4775d6a1-25c2-485b-819b-7674adc27c36" providerId="AD" clId="Web-{636B7831-A07D-08E9-6657-606F21D71A34}" dt="2023-03-31T21:28:34.601" v="1"/>
        <pc:sldMkLst>
          <pc:docMk/>
          <pc:sldMk cId="391476733" sldId="258"/>
        </pc:sldMkLst>
      </pc:sldChg>
      <pc:sldChg chg="modSp new">
        <pc:chgData name="Sai Meghana Devarapalli" userId="S::sdevarapalli1@student.gsu.edu::4775d6a1-25c2-485b-819b-7674adc27c36" providerId="AD" clId="Web-{636B7831-A07D-08E9-6657-606F21D71A34}" dt="2023-03-31T22:26:00.940" v="228" actId="20577"/>
        <pc:sldMkLst>
          <pc:docMk/>
          <pc:sldMk cId="462395127" sldId="259"/>
        </pc:sldMkLst>
        <pc:spChg chg="mod">
          <ac:chgData name="Sai Meghana Devarapalli" userId="S::sdevarapalli1@student.gsu.edu::4775d6a1-25c2-485b-819b-7674adc27c36" providerId="AD" clId="Web-{636B7831-A07D-08E9-6657-606F21D71A34}" dt="2023-03-31T22:08:09.549" v="85" actId="14100"/>
          <ac:spMkLst>
            <pc:docMk/>
            <pc:sldMk cId="462395127" sldId="259"/>
            <ac:spMk id="2" creationId="{16C17F6C-1C8E-A14B-09C8-569D71E4A4B8}"/>
          </ac:spMkLst>
        </pc:spChg>
        <pc:spChg chg="mod">
          <ac:chgData name="Sai Meghana Devarapalli" userId="S::sdevarapalli1@student.gsu.edu::4775d6a1-25c2-485b-819b-7674adc27c36" providerId="AD" clId="Web-{636B7831-A07D-08E9-6657-606F21D71A34}" dt="2023-03-31T22:26:00.940" v="228" actId="20577"/>
          <ac:spMkLst>
            <pc:docMk/>
            <pc:sldMk cId="462395127" sldId="259"/>
            <ac:spMk id="3" creationId="{3CD1033A-7B4A-5295-B0F6-EE0A69059AAC}"/>
          </ac:spMkLst>
        </pc:spChg>
      </pc:sldChg>
      <pc:sldChg chg="modSp new del">
        <pc:chgData name="Sai Meghana Devarapalli" userId="S::sdevarapalli1@student.gsu.edu::4775d6a1-25c2-485b-819b-7674adc27c36" providerId="AD" clId="Web-{636B7831-A07D-08E9-6657-606F21D71A34}" dt="2023-03-31T22:08:02.315" v="83"/>
        <pc:sldMkLst>
          <pc:docMk/>
          <pc:sldMk cId="72640342" sldId="260"/>
        </pc:sldMkLst>
        <pc:spChg chg="mod">
          <ac:chgData name="Sai Meghana Devarapalli" userId="S::sdevarapalli1@student.gsu.edu::4775d6a1-25c2-485b-819b-7674adc27c36" providerId="AD" clId="Web-{636B7831-A07D-08E9-6657-606F21D71A34}" dt="2023-03-31T22:08:00.643" v="82" actId="20577"/>
          <ac:spMkLst>
            <pc:docMk/>
            <pc:sldMk cId="72640342" sldId="260"/>
            <ac:spMk id="2" creationId="{B54A1F46-9A85-01C0-227C-B4AA6CCB30C9}"/>
          </ac:spMkLst>
        </pc:spChg>
        <pc:spChg chg="mod">
          <ac:chgData name="Sai Meghana Devarapalli" userId="S::sdevarapalli1@student.gsu.edu::4775d6a1-25c2-485b-819b-7674adc27c36" providerId="AD" clId="Web-{636B7831-A07D-08E9-6657-606F21D71A34}" dt="2023-03-31T22:07:50.940" v="78" actId="20577"/>
          <ac:spMkLst>
            <pc:docMk/>
            <pc:sldMk cId="72640342" sldId="260"/>
            <ac:spMk id="3" creationId="{770CF69C-D7AF-E3CD-58EA-83B8446E5A2D}"/>
          </ac:spMkLst>
        </pc:spChg>
      </pc:sldChg>
      <pc:sldChg chg="modSp new del">
        <pc:chgData name="Sai Meghana Devarapalli" userId="S::sdevarapalli1@student.gsu.edu::4775d6a1-25c2-485b-819b-7674adc27c36" providerId="AD" clId="Web-{636B7831-A07D-08E9-6657-606F21D71A34}" dt="2023-03-31T22:29:02.758" v="229"/>
        <pc:sldMkLst>
          <pc:docMk/>
          <pc:sldMk cId="1489411826" sldId="260"/>
        </pc:sldMkLst>
        <pc:spChg chg="mod">
          <ac:chgData name="Sai Meghana Devarapalli" userId="S::sdevarapalli1@student.gsu.edu::4775d6a1-25c2-485b-819b-7674adc27c36" providerId="AD" clId="Web-{636B7831-A07D-08E9-6657-606F21D71A34}" dt="2023-03-31T22:19:57.539" v="146" actId="14100"/>
          <ac:spMkLst>
            <pc:docMk/>
            <pc:sldMk cId="1489411826" sldId="260"/>
            <ac:spMk id="2" creationId="{AAF9846F-C112-4E35-82FB-FEB355F6E4E2}"/>
          </ac:spMkLst>
        </pc:spChg>
        <pc:spChg chg="mod">
          <ac:chgData name="Sai Meghana Devarapalli" userId="S::sdevarapalli1@student.gsu.edu::4775d6a1-25c2-485b-819b-7674adc27c36" providerId="AD" clId="Web-{636B7831-A07D-08E9-6657-606F21D71A34}" dt="2023-03-31T22:20:35.212" v="159" actId="20577"/>
          <ac:spMkLst>
            <pc:docMk/>
            <pc:sldMk cId="1489411826" sldId="260"/>
            <ac:spMk id="3" creationId="{13F43035-08DB-9860-C692-A3ABA14B534C}"/>
          </ac:spMkLst>
        </pc:spChg>
      </pc:sldChg>
      <pc:sldChg chg="modSp new del">
        <pc:chgData name="Sai Meghana Devarapalli" userId="S::sdevarapalli1@student.gsu.edu::4775d6a1-25c2-485b-819b-7674adc27c36" providerId="AD" clId="Web-{636B7831-A07D-08E9-6657-606F21D71A34}" dt="2023-03-31T22:19:23.147" v="132"/>
        <pc:sldMkLst>
          <pc:docMk/>
          <pc:sldMk cId="2057907485" sldId="260"/>
        </pc:sldMkLst>
        <pc:spChg chg="mod">
          <ac:chgData name="Sai Meghana Devarapalli" userId="S::sdevarapalli1@student.gsu.edu::4775d6a1-25c2-485b-819b-7674adc27c36" providerId="AD" clId="Web-{636B7831-A07D-08E9-6657-606F21D71A34}" dt="2023-03-31T22:18:26.395" v="108" actId="14100"/>
          <ac:spMkLst>
            <pc:docMk/>
            <pc:sldMk cId="2057907485" sldId="260"/>
            <ac:spMk id="2" creationId="{805466E3-2D29-84B0-4837-EF08B5D6B33B}"/>
          </ac:spMkLst>
        </pc:spChg>
        <pc:spChg chg="mod">
          <ac:chgData name="Sai Meghana Devarapalli" userId="S::sdevarapalli1@student.gsu.edu::4775d6a1-25c2-485b-819b-7674adc27c36" providerId="AD" clId="Web-{636B7831-A07D-08E9-6657-606F21D71A34}" dt="2023-03-31T22:19:17.959" v="131" actId="20577"/>
          <ac:spMkLst>
            <pc:docMk/>
            <pc:sldMk cId="2057907485" sldId="260"/>
            <ac:spMk id="3" creationId="{2F481660-1139-3A03-8ED8-8868FAC79EAD}"/>
          </ac:spMkLst>
        </pc:spChg>
      </pc:sldChg>
      <pc:sldChg chg="new">
        <pc:chgData name="Sai Meghana Devarapalli" userId="S::sdevarapalli1@student.gsu.edu::4775d6a1-25c2-485b-819b-7674adc27c36" providerId="AD" clId="Web-{636B7831-A07D-08E9-6657-606F21D71A34}" dt="2023-03-31T22:29:20.962" v="230"/>
        <pc:sldMkLst>
          <pc:docMk/>
          <pc:sldMk cId="2264474699" sldId="2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1CBB3-EC61-4544-80BC-757C97B7BB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7C082-7F93-4C82-8272-AC36DF9777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Data Pre-processing &amp; Exploratory </a:t>
          </a:r>
          <a:r>
            <a:rPr lang="en-GB" b="1">
              <a:latin typeface="Arial" panose="020B0604020202020204"/>
            </a:rPr>
            <a:t>analysis</a:t>
          </a:r>
          <a:endParaRPr lang="en-US"/>
        </a:p>
      </dgm:t>
    </dgm:pt>
    <dgm:pt modelId="{11A4BF68-5FCA-4A4F-A746-BCBFB3B66BF7}" type="parTrans" cxnId="{B63017DC-5FC0-4BB1-9BCF-1C62DCBCCEA6}">
      <dgm:prSet/>
      <dgm:spPr/>
      <dgm:t>
        <a:bodyPr/>
        <a:lstStyle/>
        <a:p>
          <a:endParaRPr lang="en-US"/>
        </a:p>
      </dgm:t>
    </dgm:pt>
    <dgm:pt modelId="{E78399D0-C5A7-4C3E-9BA3-9CB32B01DC4F}" type="sibTrans" cxnId="{B63017DC-5FC0-4BB1-9BCF-1C62DCBCCEA6}">
      <dgm:prSet/>
      <dgm:spPr/>
      <dgm:t>
        <a:bodyPr/>
        <a:lstStyle/>
        <a:p>
          <a:endParaRPr lang="en-US"/>
        </a:p>
      </dgm:t>
    </dgm:pt>
    <dgm:pt modelId="{9A4EE7C3-ED55-C546-8D77-A0356CCAA6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Conclusions</a:t>
          </a:r>
        </a:p>
      </dgm:t>
    </dgm:pt>
    <dgm:pt modelId="{1866EE80-EADA-B545-8BD1-06A397362AEA}" type="parTrans" cxnId="{AE9A09E0-52CA-FB44-92EB-B492CCDE6681}">
      <dgm:prSet/>
      <dgm:spPr/>
      <dgm:t>
        <a:bodyPr/>
        <a:lstStyle/>
        <a:p>
          <a:endParaRPr lang="en-GB"/>
        </a:p>
      </dgm:t>
    </dgm:pt>
    <dgm:pt modelId="{41B73C30-95E2-C242-8440-A23C279B7D13}" type="sibTrans" cxnId="{AE9A09E0-52CA-FB44-92EB-B492CCDE6681}">
      <dgm:prSet/>
      <dgm:spPr/>
      <dgm:t>
        <a:bodyPr/>
        <a:lstStyle/>
        <a:p>
          <a:endParaRPr lang="en-GB"/>
        </a:p>
      </dgm:t>
    </dgm:pt>
    <dgm:pt modelId="{52DC8CE8-005A-4472-8E6F-91F8992DE01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Problem Statement and Objective</a:t>
          </a:r>
          <a:endParaRPr lang="en-US"/>
        </a:p>
      </dgm:t>
    </dgm:pt>
    <dgm:pt modelId="{5230A9CA-87BC-49EF-B693-897BFDC12A22}" type="parTrans" cxnId="{F63C547C-0DB9-46CF-8767-29BDB1023AD2}">
      <dgm:prSet/>
      <dgm:spPr/>
      <dgm:t>
        <a:bodyPr/>
        <a:lstStyle/>
        <a:p>
          <a:endParaRPr lang="en-GB"/>
        </a:p>
      </dgm:t>
    </dgm:pt>
    <dgm:pt modelId="{68E36654-273F-472B-853B-4A2BE7F6E0EC}" type="sibTrans" cxnId="{F63C547C-0DB9-46CF-8767-29BDB1023AD2}">
      <dgm:prSet/>
      <dgm:spPr/>
      <dgm:t>
        <a:bodyPr/>
        <a:lstStyle/>
        <a:p>
          <a:endParaRPr lang="en-GB"/>
        </a:p>
      </dgm:t>
    </dgm:pt>
    <dgm:pt modelId="{33A5FABB-65C0-44F0-92F6-52027E7A9F3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rial" panose="020B0604020202020204"/>
            </a:rPr>
            <a:t>Algorithms, Analysis, and Implementations </a:t>
          </a:r>
          <a:endParaRPr lang="en-US"/>
        </a:p>
      </dgm:t>
    </dgm:pt>
    <dgm:pt modelId="{03947728-A246-432E-8354-D28FF960296D}" type="parTrans" cxnId="{E1AD30FF-73B6-4324-9780-3D40EF921579}">
      <dgm:prSet/>
      <dgm:spPr/>
      <dgm:t>
        <a:bodyPr/>
        <a:lstStyle/>
        <a:p>
          <a:endParaRPr lang="en-GB"/>
        </a:p>
      </dgm:t>
    </dgm:pt>
    <dgm:pt modelId="{2106FD0E-BBC2-47B2-946E-41764B3326A2}" type="sibTrans" cxnId="{E1AD30FF-73B6-4324-9780-3D40EF921579}">
      <dgm:prSet/>
      <dgm:spPr/>
      <dgm:t>
        <a:bodyPr/>
        <a:lstStyle/>
        <a:p>
          <a:endParaRPr lang="en-GB"/>
        </a:p>
      </dgm:t>
    </dgm:pt>
    <dgm:pt modelId="{617CAF3D-6456-4C8E-993C-3060CAFD543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Game Description</a:t>
          </a:r>
          <a:r>
            <a:rPr lang="en-US">
              <a:latin typeface="Arial" panose="020B0604020202020204"/>
            </a:rPr>
            <a:t> </a:t>
          </a:r>
          <a:endParaRPr lang="en-US"/>
        </a:p>
      </dgm:t>
    </dgm:pt>
    <dgm:pt modelId="{035C7AAA-4463-4291-AC78-297112A39C1E}" type="parTrans" cxnId="{A7D6EB0E-ED84-4494-A150-78180DC6FAD0}">
      <dgm:prSet/>
      <dgm:spPr/>
      <dgm:t>
        <a:bodyPr/>
        <a:lstStyle/>
        <a:p>
          <a:endParaRPr lang="en-GB"/>
        </a:p>
      </dgm:t>
    </dgm:pt>
    <dgm:pt modelId="{807BD444-B79F-4930-9535-392D83947396}" type="sibTrans" cxnId="{A7D6EB0E-ED84-4494-A150-78180DC6FAD0}">
      <dgm:prSet/>
      <dgm:spPr/>
      <dgm:t>
        <a:bodyPr/>
        <a:lstStyle/>
        <a:p>
          <a:endParaRPr lang="en-GB"/>
        </a:p>
      </dgm:t>
    </dgm:pt>
    <dgm:pt modelId="{74104A3A-4E67-4E57-851A-7C09A9234BB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rial" panose="020B0604020202020204"/>
            </a:rPr>
            <a:t>Analysis Procedure</a:t>
          </a:r>
          <a:endParaRPr lang="en-US"/>
        </a:p>
      </dgm:t>
    </dgm:pt>
    <dgm:pt modelId="{1C25E085-A302-45E8-997F-6357018C52DF}" type="parTrans" cxnId="{BC49AEA1-3083-4AE6-B807-43270BEA6C0F}">
      <dgm:prSet/>
      <dgm:spPr/>
      <dgm:t>
        <a:bodyPr/>
        <a:lstStyle/>
        <a:p>
          <a:endParaRPr lang="en-GB"/>
        </a:p>
      </dgm:t>
    </dgm:pt>
    <dgm:pt modelId="{089FF19E-AFA7-4800-BE5E-1EFD929959CF}" type="sibTrans" cxnId="{BC49AEA1-3083-4AE6-B807-43270BEA6C0F}">
      <dgm:prSet/>
      <dgm:spPr/>
      <dgm:t>
        <a:bodyPr/>
        <a:lstStyle/>
        <a:p>
          <a:endParaRPr lang="en-GB"/>
        </a:p>
      </dgm:t>
    </dgm:pt>
    <dgm:pt modelId="{EE4D3E2E-7396-41EE-9F01-379AADF95963}" type="pres">
      <dgm:prSet presAssocID="{A281CBB3-EC61-4544-80BC-757C97B7BB67}" presName="root" presStyleCnt="0">
        <dgm:presLayoutVars>
          <dgm:dir/>
          <dgm:resizeHandles val="exact"/>
        </dgm:presLayoutVars>
      </dgm:prSet>
      <dgm:spPr/>
    </dgm:pt>
    <dgm:pt modelId="{EF5D35A4-DD27-4C31-A4F4-29A4598905F3}" type="pres">
      <dgm:prSet presAssocID="{52DC8CE8-005A-4472-8E6F-91F8992DE012}" presName="compNode" presStyleCnt="0"/>
      <dgm:spPr/>
    </dgm:pt>
    <dgm:pt modelId="{B794D503-EBFE-4620-A7FA-07859EAE19B2}" type="pres">
      <dgm:prSet presAssocID="{52DC8CE8-005A-4472-8E6F-91F8992DE012}" presName="bgRect" presStyleLbl="bgShp" presStyleIdx="0" presStyleCnt="6"/>
      <dgm:spPr/>
    </dgm:pt>
    <dgm:pt modelId="{FF54B3F1-7592-4E8F-B3AB-E97CCC56C5AE}" type="pres">
      <dgm:prSet presAssocID="{52DC8CE8-005A-4472-8E6F-91F8992DE012}" presName="iconRect" presStyleLbl="node1" presStyleIdx="0" presStyleCnt="6" custScaleX="132376" custScaleY="1561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D1D511B8-5E2B-4C24-80BC-974997246C51}" type="pres">
      <dgm:prSet presAssocID="{52DC8CE8-005A-4472-8E6F-91F8992DE012}" presName="spaceRect" presStyleCnt="0"/>
      <dgm:spPr/>
    </dgm:pt>
    <dgm:pt modelId="{AA989B56-6087-41E9-92F2-694260AC3F0D}" type="pres">
      <dgm:prSet presAssocID="{52DC8CE8-005A-4472-8E6F-91F8992DE012}" presName="parTx" presStyleLbl="revTx" presStyleIdx="0" presStyleCnt="6">
        <dgm:presLayoutVars>
          <dgm:chMax val="0"/>
          <dgm:chPref val="0"/>
        </dgm:presLayoutVars>
      </dgm:prSet>
      <dgm:spPr/>
    </dgm:pt>
    <dgm:pt modelId="{2F7E0916-E356-44C2-BC2E-C0C7416866E1}" type="pres">
      <dgm:prSet presAssocID="{68E36654-273F-472B-853B-4A2BE7F6E0EC}" presName="sibTrans" presStyleCnt="0"/>
      <dgm:spPr/>
    </dgm:pt>
    <dgm:pt modelId="{89558671-EB56-4595-B6DD-1249B5EE5437}" type="pres">
      <dgm:prSet presAssocID="{9AD7C082-7F93-4C82-8272-AC36DF977707}" presName="compNode" presStyleCnt="0"/>
      <dgm:spPr/>
    </dgm:pt>
    <dgm:pt modelId="{CF440FA9-37C9-4279-A926-36C5E4EE1C87}" type="pres">
      <dgm:prSet presAssocID="{9AD7C082-7F93-4C82-8272-AC36DF977707}" presName="bgRect" presStyleLbl="bgShp" presStyleIdx="1" presStyleCnt="6" custLinFactNeighborY="2026"/>
      <dgm:spPr/>
    </dgm:pt>
    <dgm:pt modelId="{9FB7BE6A-4AA9-4DB2-95B0-B2BB8D81DAAB}" type="pres">
      <dgm:prSet presAssocID="{9AD7C082-7F93-4C82-8272-AC36DF977707}" presName="iconRect" presStyleLbl="node1" presStyleIdx="1" presStyleCnt="6" custLinFactY="432017" custLinFactNeighborX="-4355" custLinFactNeighborY="500000"/>
      <dgm:spPr>
        <a:ln>
          <a:noFill/>
        </a:ln>
      </dgm:spPr>
    </dgm:pt>
    <dgm:pt modelId="{A7D9BD14-B194-48F7-A6AD-5EA845D1AE43}" type="pres">
      <dgm:prSet presAssocID="{9AD7C082-7F93-4C82-8272-AC36DF977707}" presName="spaceRect" presStyleCnt="0"/>
      <dgm:spPr/>
    </dgm:pt>
    <dgm:pt modelId="{70693F33-8377-4BC6-BB45-C9E156D2745D}" type="pres">
      <dgm:prSet presAssocID="{9AD7C082-7F93-4C82-8272-AC36DF977707}" presName="parTx" presStyleLbl="revTx" presStyleIdx="1" presStyleCnt="6">
        <dgm:presLayoutVars>
          <dgm:chMax val="0"/>
          <dgm:chPref val="0"/>
        </dgm:presLayoutVars>
      </dgm:prSet>
      <dgm:spPr/>
    </dgm:pt>
    <dgm:pt modelId="{1F3A9BA6-3C22-4827-AAE2-59CC37C8988D}" type="pres">
      <dgm:prSet presAssocID="{E78399D0-C5A7-4C3E-9BA3-9CB32B01DC4F}" presName="sibTrans" presStyleCnt="0"/>
      <dgm:spPr/>
    </dgm:pt>
    <dgm:pt modelId="{0D6754FF-DE33-4C04-BB33-D2E0AC1A360F}" type="pres">
      <dgm:prSet presAssocID="{33A5FABB-65C0-44F0-92F6-52027E7A9F35}" presName="compNode" presStyleCnt="0"/>
      <dgm:spPr/>
    </dgm:pt>
    <dgm:pt modelId="{12B88AD0-9980-4833-8215-5DDA82FE9F37}" type="pres">
      <dgm:prSet presAssocID="{33A5FABB-65C0-44F0-92F6-52027E7A9F35}" presName="bgRect" presStyleLbl="bgShp" presStyleIdx="2" presStyleCnt="6"/>
      <dgm:spPr/>
    </dgm:pt>
    <dgm:pt modelId="{C0117CCA-0F67-4BA4-A6ED-82B35C42DCA8}" type="pres">
      <dgm:prSet presAssocID="{33A5FABB-65C0-44F0-92F6-52027E7A9F35}" presName="iconRect" presStyleLbl="node1" presStyleIdx="2" presStyleCnt="6" custScaleX="156642" custScaleY="1539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8599EF1-DD1F-4282-A841-280D2AAD381C}" type="pres">
      <dgm:prSet presAssocID="{33A5FABB-65C0-44F0-92F6-52027E7A9F35}" presName="spaceRect" presStyleCnt="0"/>
      <dgm:spPr/>
    </dgm:pt>
    <dgm:pt modelId="{57A4A9EF-6A4A-4827-9242-78D109DD1C86}" type="pres">
      <dgm:prSet presAssocID="{33A5FABB-65C0-44F0-92F6-52027E7A9F35}" presName="parTx" presStyleLbl="revTx" presStyleIdx="2" presStyleCnt="6">
        <dgm:presLayoutVars>
          <dgm:chMax val="0"/>
          <dgm:chPref val="0"/>
        </dgm:presLayoutVars>
      </dgm:prSet>
      <dgm:spPr/>
    </dgm:pt>
    <dgm:pt modelId="{92B1B314-8D28-4BF5-B441-7C7E37D7F339}" type="pres">
      <dgm:prSet presAssocID="{2106FD0E-BBC2-47B2-946E-41764B3326A2}" presName="sibTrans" presStyleCnt="0"/>
      <dgm:spPr/>
    </dgm:pt>
    <dgm:pt modelId="{F83BC10E-E451-7944-A355-5173D91A2A9B}" type="pres">
      <dgm:prSet presAssocID="{9A4EE7C3-ED55-C546-8D77-A0356CCAA652}" presName="compNode" presStyleCnt="0"/>
      <dgm:spPr/>
    </dgm:pt>
    <dgm:pt modelId="{17E40F14-8AC6-2141-A9D7-C41D93C4BEEF}" type="pres">
      <dgm:prSet presAssocID="{9A4EE7C3-ED55-C546-8D77-A0356CCAA652}" presName="bgRect" presStyleLbl="bgShp" presStyleIdx="3" presStyleCnt="6"/>
      <dgm:spPr/>
    </dgm:pt>
    <dgm:pt modelId="{7988190B-F922-904F-B1BF-40C400C4F805}" type="pres">
      <dgm:prSet presAssocID="{9A4EE7C3-ED55-C546-8D77-A0356CCAA652}" presName="iconRect" presStyleLbl="node1" presStyleIdx="3" presStyleCnt="6" custScaleX="156642" custScaleY="16011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82520DD5-0AAA-E54A-938F-64B676F3D3B4}" type="pres">
      <dgm:prSet presAssocID="{9A4EE7C3-ED55-C546-8D77-A0356CCAA652}" presName="spaceRect" presStyleCnt="0"/>
      <dgm:spPr/>
    </dgm:pt>
    <dgm:pt modelId="{638A3D82-4020-4D48-BA79-D18A4D42F04D}" type="pres">
      <dgm:prSet presAssocID="{9A4EE7C3-ED55-C546-8D77-A0356CCAA652}" presName="parTx" presStyleLbl="revTx" presStyleIdx="3" presStyleCnt="6">
        <dgm:presLayoutVars>
          <dgm:chMax val="0"/>
          <dgm:chPref val="0"/>
        </dgm:presLayoutVars>
      </dgm:prSet>
      <dgm:spPr/>
    </dgm:pt>
    <dgm:pt modelId="{84511A12-1567-EF45-898E-048ABEECC783}" type="pres">
      <dgm:prSet presAssocID="{41B73C30-95E2-C242-8440-A23C279B7D13}" presName="sibTrans" presStyleCnt="0"/>
      <dgm:spPr/>
    </dgm:pt>
    <dgm:pt modelId="{15096CEB-5E70-427A-978D-7B9A89474A22}" type="pres">
      <dgm:prSet presAssocID="{617CAF3D-6456-4C8E-993C-3060CAFD5433}" presName="compNode" presStyleCnt="0"/>
      <dgm:spPr/>
    </dgm:pt>
    <dgm:pt modelId="{1442684E-9798-4606-843C-716BF71C517E}" type="pres">
      <dgm:prSet presAssocID="{617CAF3D-6456-4C8E-993C-3060CAFD5433}" presName="bgRect" presStyleLbl="bgShp" presStyleIdx="4" presStyleCnt="6"/>
      <dgm:spPr/>
    </dgm:pt>
    <dgm:pt modelId="{CD3B180A-A5F9-4B6B-9998-CE7424BB5BAC}" type="pres">
      <dgm:prSet presAssocID="{617CAF3D-6456-4C8E-993C-3060CAFD5433}" presName="iconRect" presStyleLbl="node1" presStyleIdx="4" presStyleCnt="6" custScaleX="156641" custScaleY="14790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A4752792-F5B0-4499-9CC7-68A8DDC9CA5E}" type="pres">
      <dgm:prSet presAssocID="{617CAF3D-6456-4C8E-993C-3060CAFD5433}" presName="spaceRect" presStyleCnt="0"/>
      <dgm:spPr/>
    </dgm:pt>
    <dgm:pt modelId="{00FB9174-9FF9-4132-BCEC-2AE17964ECAC}" type="pres">
      <dgm:prSet presAssocID="{617CAF3D-6456-4C8E-993C-3060CAFD5433}" presName="parTx" presStyleLbl="revTx" presStyleIdx="4" presStyleCnt="6">
        <dgm:presLayoutVars>
          <dgm:chMax val="0"/>
          <dgm:chPref val="0"/>
        </dgm:presLayoutVars>
      </dgm:prSet>
      <dgm:spPr/>
    </dgm:pt>
    <dgm:pt modelId="{F5D055DE-BFB3-46C5-B275-41DC836C3B52}" type="pres">
      <dgm:prSet presAssocID="{807BD444-B79F-4930-9535-392D83947396}" presName="sibTrans" presStyleCnt="0"/>
      <dgm:spPr/>
    </dgm:pt>
    <dgm:pt modelId="{52590D7B-7485-4C50-9C52-9574F1F706B3}" type="pres">
      <dgm:prSet presAssocID="{74104A3A-4E67-4E57-851A-7C09A9234BB3}" presName="compNode" presStyleCnt="0"/>
      <dgm:spPr/>
    </dgm:pt>
    <dgm:pt modelId="{AF6443C1-35AB-4516-B535-35952A3CF8FB}" type="pres">
      <dgm:prSet presAssocID="{74104A3A-4E67-4E57-851A-7C09A9234BB3}" presName="bgRect" presStyleLbl="bgShp" presStyleIdx="5" presStyleCnt="6"/>
      <dgm:spPr/>
    </dgm:pt>
    <dgm:pt modelId="{1F3620D3-B1CB-4D2C-B19A-6B808A5DEAB6}" type="pres">
      <dgm:prSet presAssocID="{74104A3A-4E67-4E57-851A-7C09A9234BB3}" presName="iconRect" presStyleLbl="node1" presStyleIdx="5" presStyleCnt="6" custScaleX="155719" custScaleY="13324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351EF44F-E9FD-4830-BB2E-99F39B672733}" type="pres">
      <dgm:prSet presAssocID="{74104A3A-4E67-4E57-851A-7C09A9234BB3}" presName="spaceRect" presStyleCnt="0"/>
      <dgm:spPr/>
    </dgm:pt>
    <dgm:pt modelId="{D350E273-C5D8-4372-BC18-DF676845471B}" type="pres">
      <dgm:prSet presAssocID="{74104A3A-4E67-4E57-851A-7C09A9234BB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ABE3E03-1E33-44BE-8DA5-149DFF1B9DBE}" type="presOf" srcId="{9AD7C082-7F93-4C82-8272-AC36DF977707}" destId="{70693F33-8377-4BC6-BB45-C9E156D2745D}" srcOrd="0" destOrd="0" presId="urn:microsoft.com/office/officeart/2018/2/layout/IconVerticalSolidList"/>
    <dgm:cxn modelId="{A7D6EB0E-ED84-4494-A150-78180DC6FAD0}" srcId="{A281CBB3-EC61-4544-80BC-757C97B7BB67}" destId="{617CAF3D-6456-4C8E-993C-3060CAFD5433}" srcOrd="4" destOrd="0" parTransId="{035C7AAA-4463-4291-AC78-297112A39C1E}" sibTransId="{807BD444-B79F-4930-9535-392D83947396}"/>
    <dgm:cxn modelId="{6FF37F33-BDED-4FA1-A363-3B505E725621}" type="presOf" srcId="{52DC8CE8-005A-4472-8E6F-91F8992DE012}" destId="{AA989B56-6087-41E9-92F2-694260AC3F0D}" srcOrd="0" destOrd="0" presId="urn:microsoft.com/office/officeart/2018/2/layout/IconVerticalSolidList"/>
    <dgm:cxn modelId="{BDC0E236-CDEE-4764-8F04-B16857B96DDC}" type="presOf" srcId="{617CAF3D-6456-4C8E-993C-3060CAFD5433}" destId="{00FB9174-9FF9-4132-BCEC-2AE17964ECAC}" srcOrd="0" destOrd="0" presId="urn:microsoft.com/office/officeart/2018/2/layout/IconVerticalSolidList"/>
    <dgm:cxn modelId="{0A18F048-1EC7-481F-B3DB-FE166D4E095C}" type="presOf" srcId="{33A5FABB-65C0-44F0-92F6-52027E7A9F35}" destId="{57A4A9EF-6A4A-4827-9242-78D109DD1C86}" srcOrd="0" destOrd="0" presId="urn:microsoft.com/office/officeart/2018/2/layout/IconVerticalSolidList"/>
    <dgm:cxn modelId="{F63C547C-0DB9-46CF-8767-29BDB1023AD2}" srcId="{A281CBB3-EC61-4544-80BC-757C97B7BB67}" destId="{52DC8CE8-005A-4472-8E6F-91F8992DE012}" srcOrd="0" destOrd="0" parTransId="{5230A9CA-87BC-49EF-B693-897BFDC12A22}" sibTransId="{68E36654-273F-472B-853B-4A2BE7F6E0EC}"/>
    <dgm:cxn modelId="{B5457E8B-2CBC-4904-8C89-F31659321A7C}" type="presOf" srcId="{A281CBB3-EC61-4544-80BC-757C97B7BB67}" destId="{EE4D3E2E-7396-41EE-9F01-379AADF95963}" srcOrd="0" destOrd="0" presId="urn:microsoft.com/office/officeart/2018/2/layout/IconVerticalSolidList"/>
    <dgm:cxn modelId="{39214B91-2653-48E9-8C3D-6F2A5D16F93E}" type="presOf" srcId="{9A4EE7C3-ED55-C546-8D77-A0356CCAA652}" destId="{638A3D82-4020-4D48-BA79-D18A4D42F04D}" srcOrd="0" destOrd="0" presId="urn:microsoft.com/office/officeart/2018/2/layout/IconVerticalSolidList"/>
    <dgm:cxn modelId="{BC49AEA1-3083-4AE6-B807-43270BEA6C0F}" srcId="{A281CBB3-EC61-4544-80BC-757C97B7BB67}" destId="{74104A3A-4E67-4E57-851A-7C09A9234BB3}" srcOrd="5" destOrd="0" parTransId="{1C25E085-A302-45E8-997F-6357018C52DF}" sibTransId="{089FF19E-AFA7-4800-BE5E-1EFD929959CF}"/>
    <dgm:cxn modelId="{B63017DC-5FC0-4BB1-9BCF-1C62DCBCCEA6}" srcId="{A281CBB3-EC61-4544-80BC-757C97B7BB67}" destId="{9AD7C082-7F93-4C82-8272-AC36DF977707}" srcOrd="1" destOrd="0" parTransId="{11A4BF68-5FCA-4A4F-A746-BCBFB3B66BF7}" sibTransId="{E78399D0-C5A7-4C3E-9BA3-9CB32B01DC4F}"/>
    <dgm:cxn modelId="{AE9A09E0-52CA-FB44-92EB-B492CCDE6681}" srcId="{A281CBB3-EC61-4544-80BC-757C97B7BB67}" destId="{9A4EE7C3-ED55-C546-8D77-A0356CCAA652}" srcOrd="3" destOrd="0" parTransId="{1866EE80-EADA-B545-8BD1-06A397362AEA}" sibTransId="{41B73C30-95E2-C242-8440-A23C279B7D13}"/>
    <dgm:cxn modelId="{09D03DE3-1187-4F9F-9000-984FCFCAF5AC}" type="presOf" srcId="{74104A3A-4E67-4E57-851A-7C09A9234BB3}" destId="{D350E273-C5D8-4372-BC18-DF676845471B}" srcOrd="0" destOrd="0" presId="urn:microsoft.com/office/officeart/2018/2/layout/IconVerticalSolidList"/>
    <dgm:cxn modelId="{E1AD30FF-73B6-4324-9780-3D40EF921579}" srcId="{A281CBB3-EC61-4544-80BC-757C97B7BB67}" destId="{33A5FABB-65C0-44F0-92F6-52027E7A9F35}" srcOrd="2" destOrd="0" parTransId="{03947728-A246-432E-8354-D28FF960296D}" sibTransId="{2106FD0E-BBC2-47B2-946E-41764B3326A2}"/>
    <dgm:cxn modelId="{9F93C8E1-1318-47B1-9104-8F44E19F26DC}" type="presParOf" srcId="{EE4D3E2E-7396-41EE-9F01-379AADF95963}" destId="{EF5D35A4-DD27-4C31-A4F4-29A4598905F3}" srcOrd="0" destOrd="0" presId="urn:microsoft.com/office/officeart/2018/2/layout/IconVerticalSolidList"/>
    <dgm:cxn modelId="{32B04393-8403-495D-9896-251B80C30225}" type="presParOf" srcId="{EF5D35A4-DD27-4C31-A4F4-29A4598905F3}" destId="{B794D503-EBFE-4620-A7FA-07859EAE19B2}" srcOrd="0" destOrd="0" presId="urn:microsoft.com/office/officeart/2018/2/layout/IconVerticalSolidList"/>
    <dgm:cxn modelId="{70297995-D28B-466F-8495-8FF209E4692D}" type="presParOf" srcId="{EF5D35A4-DD27-4C31-A4F4-29A4598905F3}" destId="{FF54B3F1-7592-4E8F-B3AB-E97CCC56C5AE}" srcOrd="1" destOrd="0" presId="urn:microsoft.com/office/officeart/2018/2/layout/IconVerticalSolidList"/>
    <dgm:cxn modelId="{7466CA54-BC47-4810-BB95-36BE480F6D5A}" type="presParOf" srcId="{EF5D35A4-DD27-4C31-A4F4-29A4598905F3}" destId="{D1D511B8-5E2B-4C24-80BC-974997246C51}" srcOrd="2" destOrd="0" presId="urn:microsoft.com/office/officeart/2018/2/layout/IconVerticalSolidList"/>
    <dgm:cxn modelId="{D5D08FE3-B5CD-4450-9684-DA7127CC6517}" type="presParOf" srcId="{EF5D35A4-DD27-4C31-A4F4-29A4598905F3}" destId="{AA989B56-6087-41E9-92F2-694260AC3F0D}" srcOrd="3" destOrd="0" presId="urn:microsoft.com/office/officeart/2018/2/layout/IconVerticalSolidList"/>
    <dgm:cxn modelId="{3CEC67A8-9C2F-4FCD-9018-6F33B6B311EF}" type="presParOf" srcId="{EE4D3E2E-7396-41EE-9F01-379AADF95963}" destId="{2F7E0916-E356-44C2-BC2E-C0C7416866E1}" srcOrd="1" destOrd="0" presId="urn:microsoft.com/office/officeart/2018/2/layout/IconVerticalSolidList"/>
    <dgm:cxn modelId="{EF65B4BD-83B1-49FA-8A9D-0FCB80D85419}" type="presParOf" srcId="{EE4D3E2E-7396-41EE-9F01-379AADF95963}" destId="{89558671-EB56-4595-B6DD-1249B5EE5437}" srcOrd="2" destOrd="0" presId="urn:microsoft.com/office/officeart/2018/2/layout/IconVerticalSolidList"/>
    <dgm:cxn modelId="{9736065A-9FF2-4B8D-B961-07A957BC228A}" type="presParOf" srcId="{89558671-EB56-4595-B6DD-1249B5EE5437}" destId="{CF440FA9-37C9-4279-A926-36C5E4EE1C87}" srcOrd="0" destOrd="0" presId="urn:microsoft.com/office/officeart/2018/2/layout/IconVerticalSolidList"/>
    <dgm:cxn modelId="{9A55A419-E222-4229-8DF5-10ADA3F1A4D1}" type="presParOf" srcId="{89558671-EB56-4595-B6DD-1249B5EE5437}" destId="{9FB7BE6A-4AA9-4DB2-95B0-B2BB8D81DAAB}" srcOrd="1" destOrd="0" presId="urn:microsoft.com/office/officeart/2018/2/layout/IconVerticalSolidList"/>
    <dgm:cxn modelId="{6D5E6C1F-E0CF-4D48-86C0-8A3A04D78B70}" type="presParOf" srcId="{89558671-EB56-4595-B6DD-1249B5EE5437}" destId="{A7D9BD14-B194-48F7-A6AD-5EA845D1AE43}" srcOrd="2" destOrd="0" presId="urn:microsoft.com/office/officeart/2018/2/layout/IconVerticalSolidList"/>
    <dgm:cxn modelId="{5FC4D770-606E-4E65-AA7E-AFF1360F8813}" type="presParOf" srcId="{89558671-EB56-4595-B6DD-1249B5EE5437}" destId="{70693F33-8377-4BC6-BB45-C9E156D2745D}" srcOrd="3" destOrd="0" presId="urn:microsoft.com/office/officeart/2018/2/layout/IconVerticalSolidList"/>
    <dgm:cxn modelId="{7CBFA922-4B2A-4584-9B8D-A6CF37FFCEC2}" type="presParOf" srcId="{EE4D3E2E-7396-41EE-9F01-379AADF95963}" destId="{1F3A9BA6-3C22-4827-AAE2-59CC37C8988D}" srcOrd="3" destOrd="0" presId="urn:microsoft.com/office/officeart/2018/2/layout/IconVerticalSolidList"/>
    <dgm:cxn modelId="{344AB638-9951-4301-9163-D14363B9C70C}" type="presParOf" srcId="{EE4D3E2E-7396-41EE-9F01-379AADF95963}" destId="{0D6754FF-DE33-4C04-BB33-D2E0AC1A360F}" srcOrd="4" destOrd="0" presId="urn:microsoft.com/office/officeart/2018/2/layout/IconVerticalSolidList"/>
    <dgm:cxn modelId="{1496C30B-5CBE-4D47-8AC3-0AA374490E8F}" type="presParOf" srcId="{0D6754FF-DE33-4C04-BB33-D2E0AC1A360F}" destId="{12B88AD0-9980-4833-8215-5DDA82FE9F37}" srcOrd="0" destOrd="0" presId="urn:microsoft.com/office/officeart/2018/2/layout/IconVerticalSolidList"/>
    <dgm:cxn modelId="{AE82E084-4278-4396-A5B5-E3B12119273E}" type="presParOf" srcId="{0D6754FF-DE33-4C04-BB33-D2E0AC1A360F}" destId="{C0117CCA-0F67-4BA4-A6ED-82B35C42DCA8}" srcOrd="1" destOrd="0" presId="urn:microsoft.com/office/officeart/2018/2/layout/IconVerticalSolidList"/>
    <dgm:cxn modelId="{32F6D396-7D58-4D95-9ED4-FC8932DFC84E}" type="presParOf" srcId="{0D6754FF-DE33-4C04-BB33-D2E0AC1A360F}" destId="{68599EF1-DD1F-4282-A841-280D2AAD381C}" srcOrd="2" destOrd="0" presId="urn:microsoft.com/office/officeart/2018/2/layout/IconVerticalSolidList"/>
    <dgm:cxn modelId="{948931CA-C374-4B7D-B54D-7665FC18921A}" type="presParOf" srcId="{0D6754FF-DE33-4C04-BB33-D2E0AC1A360F}" destId="{57A4A9EF-6A4A-4827-9242-78D109DD1C86}" srcOrd="3" destOrd="0" presId="urn:microsoft.com/office/officeart/2018/2/layout/IconVerticalSolidList"/>
    <dgm:cxn modelId="{B1E99068-4F61-4863-83BF-C10A47EC44C2}" type="presParOf" srcId="{EE4D3E2E-7396-41EE-9F01-379AADF95963}" destId="{92B1B314-8D28-4BF5-B441-7C7E37D7F339}" srcOrd="5" destOrd="0" presId="urn:microsoft.com/office/officeart/2018/2/layout/IconVerticalSolidList"/>
    <dgm:cxn modelId="{2C244D95-1449-4D4B-8599-A1802924178E}" type="presParOf" srcId="{EE4D3E2E-7396-41EE-9F01-379AADF95963}" destId="{F83BC10E-E451-7944-A355-5173D91A2A9B}" srcOrd="6" destOrd="0" presId="urn:microsoft.com/office/officeart/2018/2/layout/IconVerticalSolidList"/>
    <dgm:cxn modelId="{0BAFCBE3-6940-4723-A673-C0D876794B0C}" type="presParOf" srcId="{F83BC10E-E451-7944-A355-5173D91A2A9B}" destId="{17E40F14-8AC6-2141-A9D7-C41D93C4BEEF}" srcOrd="0" destOrd="0" presId="urn:microsoft.com/office/officeart/2018/2/layout/IconVerticalSolidList"/>
    <dgm:cxn modelId="{7F7BDEB7-5E55-4EF7-A2A9-E444F68D3B3D}" type="presParOf" srcId="{F83BC10E-E451-7944-A355-5173D91A2A9B}" destId="{7988190B-F922-904F-B1BF-40C400C4F805}" srcOrd="1" destOrd="0" presId="urn:microsoft.com/office/officeart/2018/2/layout/IconVerticalSolidList"/>
    <dgm:cxn modelId="{E9DBADFE-9007-4537-8370-97AC3119112F}" type="presParOf" srcId="{F83BC10E-E451-7944-A355-5173D91A2A9B}" destId="{82520DD5-0AAA-E54A-938F-64B676F3D3B4}" srcOrd="2" destOrd="0" presId="urn:microsoft.com/office/officeart/2018/2/layout/IconVerticalSolidList"/>
    <dgm:cxn modelId="{D5215332-6956-48FB-B0F8-E0F79C92F214}" type="presParOf" srcId="{F83BC10E-E451-7944-A355-5173D91A2A9B}" destId="{638A3D82-4020-4D48-BA79-D18A4D42F04D}" srcOrd="3" destOrd="0" presId="urn:microsoft.com/office/officeart/2018/2/layout/IconVerticalSolidList"/>
    <dgm:cxn modelId="{5851393E-F5EC-4895-9392-6840AB6B061C}" type="presParOf" srcId="{EE4D3E2E-7396-41EE-9F01-379AADF95963}" destId="{84511A12-1567-EF45-898E-048ABEECC783}" srcOrd="7" destOrd="0" presId="urn:microsoft.com/office/officeart/2018/2/layout/IconVerticalSolidList"/>
    <dgm:cxn modelId="{2A1E4800-DBC0-4F73-A108-6F7F562F1B3B}" type="presParOf" srcId="{EE4D3E2E-7396-41EE-9F01-379AADF95963}" destId="{15096CEB-5E70-427A-978D-7B9A89474A22}" srcOrd="8" destOrd="0" presId="urn:microsoft.com/office/officeart/2018/2/layout/IconVerticalSolidList"/>
    <dgm:cxn modelId="{00F0A593-994A-4223-A89D-D95F9F984361}" type="presParOf" srcId="{15096CEB-5E70-427A-978D-7B9A89474A22}" destId="{1442684E-9798-4606-843C-716BF71C517E}" srcOrd="0" destOrd="0" presId="urn:microsoft.com/office/officeart/2018/2/layout/IconVerticalSolidList"/>
    <dgm:cxn modelId="{E9821780-87CA-45BF-8CF5-9BFF01A3074B}" type="presParOf" srcId="{15096CEB-5E70-427A-978D-7B9A89474A22}" destId="{CD3B180A-A5F9-4B6B-9998-CE7424BB5BAC}" srcOrd="1" destOrd="0" presId="urn:microsoft.com/office/officeart/2018/2/layout/IconVerticalSolidList"/>
    <dgm:cxn modelId="{3FA24FA3-6590-4B2C-A92D-040FAAA1D98A}" type="presParOf" srcId="{15096CEB-5E70-427A-978D-7B9A89474A22}" destId="{A4752792-F5B0-4499-9CC7-68A8DDC9CA5E}" srcOrd="2" destOrd="0" presId="urn:microsoft.com/office/officeart/2018/2/layout/IconVerticalSolidList"/>
    <dgm:cxn modelId="{4AF6DE8A-BAE3-49AE-B190-329CB992F74B}" type="presParOf" srcId="{15096CEB-5E70-427A-978D-7B9A89474A22}" destId="{00FB9174-9FF9-4132-BCEC-2AE17964ECAC}" srcOrd="3" destOrd="0" presId="urn:microsoft.com/office/officeart/2018/2/layout/IconVerticalSolidList"/>
    <dgm:cxn modelId="{ADE41C64-5FF8-4B8A-A2C0-AE9CBA4DE288}" type="presParOf" srcId="{EE4D3E2E-7396-41EE-9F01-379AADF95963}" destId="{F5D055DE-BFB3-46C5-B275-41DC836C3B52}" srcOrd="9" destOrd="0" presId="urn:microsoft.com/office/officeart/2018/2/layout/IconVerticalSolidList"/>
    <dgm:cxn modelId="{599CAF80-730F-4E23-BE3C-9E2898963226}" type="presParOf" srcId="{EE4D3E2E-7396-41EE-9F01-379AADF95963}" destId="{52590D7B-7485-4C50-9C52-9574F1F706B3}" srcOrd="10" destOrd="0" presId="urn:microsoft.com/office/officeart/2018/2/layout/IconVerticalSolidList"/>
    <dgm:cxn modelId="{69F9C4CF-7E4A-4B2D-BB99-EA04AE9049C8}" type="presParOf" srcId="{52590D7B-7485-4C50-9C52-9574F1F706B3}" destId="{AF6443C1-35AB-4516-B535-35952A3CF8FB}" srcOrd="0" destOrd="0" presId="urn:microsoft.com/office/officeart/2018/2/layout/IconVerticalSolidList"/>
    <dgm:cxn modelId="{CF1FE57E-0E89-4637-A35F-E18C70C59E94}" type="presParOf" srcId="{52590D7B-7485-4C50-9C52-9574F1F706B3}" destId="{1F3620D3-B1CB-4D2C-B19A-6B808A5DEAB6}" srcOrd="1" destOrd="0" presId="urn:microsoft.com/office/officeart/2018/2/layout/IconVerticalSolidList"/>
    <dgm:cxn modelId="{32934480-78B0-4181-9F92-04BAE11A2E91}" type="presParOf" srcId="{52590D7B-7485-4C50-9C52-9574F1F706B3}" destId="{351EF44F-E9FD-4830-BB2E-99F39B672733}" srcOrd="2" destOrd="0" presId="urn:microsoft.com/office/officeart/2018/2/layout/IconVerticalSolidList"/>
    <dgm:cxn modelId="{24DA51F9-6C7B-4D85-BB1F-03FAC8E8DE5B}" type="presParOf" srcId="{52590D7B-7485-4C50-9C52-9574F1F706B3}" destId="{D350E273-C5D8-4372-BC18-DF67684547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D503-EBFE-4620-A7FA-07859EAE19B2}">
      <dsp:nvSpPr>
        <dsp:cNvPr id="0" name=""/>
        <dsp:cNvSpPr/>
      </dsp:nvSpPr>
      <dsp:spPr>
        <a:xfrm>
          <a:off x="0" y="1349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4B3F1-7592-4E8F-B3AB-E97CCC56C5AE}">
      <dsp:nvSpPr>
        <dsp:cNvPr id="0" name=""/>
        <dsp:cNvSpPr/>
      </dsp:nvSpPr>
      <dsp:spPr>
        <a:xfrm>
          <a:off x="122794" y="41899"/>
          <a:ext cx="418815" cy="494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89B56-6087-41E9-92F2-694260AC3F0D}">
      <dsp:nvSpPr>
        <dsp:cNvPr id="0" name=""/>
        <dsp:cNvSpPr/>
      </dsp:nvSpPr>
      <dsp:spPr>
        <a:xfrm>
          <a:off x="664404" y="1349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Problem Statement and Objective</a:t>
          </a:r>
          <a:endParaRPr lang="en-US" sz="1900" kern="1200"/>
        </a:p>
      </dsp:txBody>
      <dsp:txXfrm>
        <a:off x="664404" y="1349"/>
        <a:ext cx="10765595" cy="575241"/>
      </dsp:txXfrm>
    </dsp:sp>
    <dsp:sp modelId="{CF440FA9-37C9-4279-A926-36C5E4EE1C87}">
      <dsp:nvSpPr>
        <dsp:cNvPr id="0" name=""/>
        <dsp:cNvSpPr/>
      </dsp:nvSpPr>
      <dsp:spPr>
        <a:xfrm>
          <a:off x="0" y="732056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7BE6A-4AA9-4DB2-95B0-B2BB8D81DAAB}">
      <dsp:nvSpPr>
        <dsp:cNvPr id="0" name=""/>
        <dsp:cNvSpPr/>
      </dsp:nvSpPr>
      <dsp:spPr>
        <a:xfrm>
          <a:off x="160232" y="3798574"/>
          <a:ext cx="316382" cy="316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93F33-8377-4BC6-BB45-C9E156D2745D}">
      <dsp:nvSpPr>
        <dsp:cNvPr id="0" name=""/>
        <dsp:cNvSpPr/>
      </dsp:nvSpPr>
      <dsp:spPr>
        <a:xfrm>
          <a:off x="664404" y="720402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Data Pre-processing &amp; Exploratory </a:t>
          </a:r>
          <a:r>
            <a:rPr lang="en-GB" sz="1900" b="1" kern="1200">
              <a:latin typeface="Arial" panose="020B0604020202020204"/>
            </a:rPr>
            <a:t>analysis</a:t>
          </a:r>
          <a:endParaRPr lang="en-US" sz="1900" kern="1200"/>
        </a:p>
      </dsp:txBody>
      <dsp:txXfrm>
        <a:off x="664404" y="720402"/>
        <a:ext cx="10765595" cy="575241"/>
      </dsp:txXfrm>
    </dsp:sp>
    <dsp:sp modelId="{12B88AD0-9980-4833-8215-5DDA82FE9F37}">
      <dsp:nvSpPr>
        <dsp:cNvPr id="0" name=""/>
        <dsp:cNvSpPr/>
      </dsp:nvSpPr>
      <dsp:spPr>
        <a:xfrm>
          <a:off x="0" y="1439454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17CCA-0F67-4BA4-A6ED-82B35C42DCA8}">
      <dsp:nvSpPr>
        <dsp:cNvPr id="0" name=""/>
        <dsp:cNvSpPr/>
      </dsp:nvSpPr>
      <dsp:spPr>
        <a:xfrm>
          <a:off x="84407" y="1483512"/>
          <a:ext cx="495588" cy="487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A9EF-6A4A-4827-9242-78D109DD1C86}">
      <dsp:nvSpPr>
        <dsp:cNvPr id="0" name=""/>
        <dsp:cNvSpPr/>
      </dsp:nvSpPr>
      <dsp:spPr>
        <a:xfrm>
          <a:off x="664404" y="1439454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" panose="020B0604020202020204"/>
            </a:rPr>
            <a:t>Algorithms, Analysis, and Implementations </a:t>
          </a:r>
          <a:endParaRPr lang="en-US" sz="1900" kern="1200"/>
        </a:p>
      </dsp:txBody>
      <dsp:txXfrm>
        <a:off x="664404" y="1439454"/>
        <a:ext cx="10765595" cy="575241"/>
      </dsp:txXfrm>
    </dsp:sp>
    <dsp:sp modelId="{17E40F14-8AC6-2141-A9D7-C41D93C4BEEF}">
      <dsp:nvSpPr>
        <dsp:cNvPr id="0" name=""/>
        <dsp:cNvSpPr/>
      </dsp:nvSpPr>
      <dsp:spPr>
        <a:xfrm>
          <a:off x="0" y="2158506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8190B-F922-904F-B1BF-40C400C4F805}">
      <dsp:nvSpPr>
        <dsp:cNvPr id="0" name=""/>
        <dsp:cNvSpPr/>
      </dsp:nvSpPr>
      <dsp:spPr>
        <a:xfrm>
          <a:off x="84407" y="2192840"/>
          <a:ext cx="495588" cy="506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A3D82-4020-4D48-BA79-D18A4D42F04D}">
      <dsp:nvSpPr>
        <dsp:cNvPr id="0" name=""/>
        <dsp:cNvSpPr/>
      </dsp:nvSpPr>
      <dsp:spPr>
        <a:xfrm>
          <a:off x="664404" y="2158506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Conclusions</a:t>
          </a:r>
        </a:p>
      </dsp:txBody>
      <dsp:txXfrm>
        <a:off x="664404" y="2158506"/>
        <a:ext cx="10765595" cy="575241"/>
      </dsp:txXfrm>
    </dsp:sp>
    <dsp:sp modelId="{1442684E-9798-4606-843C-716BF71C517E}">
      <dsp:nvSpPr>
        <dsp:cNvPr id="0" name=""/>
        <dsp:cNvSpPr/>
      </dsp:nvSpPr>
      <dsp:spPr>
        <a:xfrm>
          <a:off x="0" y="2877558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B180A-A5F9-4B6B-9998-CE7424BB5BAC}">
      <dsp:nvSpPr>
        <dsp:cNvPr id="0" name=""/>
        <dsp:cNvSpPr/>
      </dsp:nvSpPr>
      <dsp:spPr>
        <a:xfrm>
          <a:off x="84409" y="2931200"/>
          <a:ext cx="495585" cy="46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9174-9FF9-4132-BCEC-2AE17964ECAC}">
      <dsp:nvSpPr>
        <dsp:cNvPr id="0" name=""/>
        <dsp:cNvSpPr/>
      </dsp:nvSpPr>
      <dsp:spPr>
        <a:xfrm>
          <a:off x="664404" y="2877558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Game Description</a:t>
          </a:r>
          <a:r>
            <a:rPr lang="en-US" sz="1900" kern="1200">
              <a:latin typeface="Arial" panose="020B0604020202020204"/>
            </a:rPr>
            <a:t> </a:t>
          </a:r>
          <a:endParaRPr lang="en-US" sz="1900" kern="1200"/>
        </a:p>
      </dsp:txBody>
      <dsp:txXfrm>
        <a:off x="664404" y="2877558"/>
        <a:ext cx="10765595" cy="575241"/>
      </dsp:txXfrm>
    </dsp:sp>
    <dsp:sp modelId="{AF6443C1-35AB-4516-B535-35952A3CF8FB}">
      <dsp:nvSpPr>
        <dsp:cNvPr id="0" name=""/>
        <dsp:cNvSpPr/>
      </dsp:nvSpPr>
      <dsp:spPr>
        <a:xfrm>
          <a:off x="0" y="3596611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620D3-B1CB-4D2C-B19A-6B808A5DEAB6}">
      <dsp:nvSpPr>
        <dsp:cNvPr id="0" name=""/>
        <dsp:cNvSpPr/>
      </dsp:nvSpPr>
      <dsp:spPr>
        <a:xfrm>
          <a:off x="85867" y="3673451"/>
          <a:ext cx="492668" cy="4215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0E273-C5D8-4372-BC18-DF676845471B}">
      <dsp:nvSpPr>
        <dsp:cNvPr id="0" name=""/>
        <dsp:cNvSpPr/>
      </dsp:nvSpPr>
      <dsp:spPr>
        <a:xfrm>
          <a:off x="664404" y="3596611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Arial" panose="020B0604020202020204"/>
            </a:rPr>
            <a:t>Analysis Procedure</a:t>
          </a:r>
          <a:endParaRPr lang="en-US" sz="1900" kern="1200"/>
        </a:p>
      </dsp:txBody>
      <dsp:txXfrm>
        <a:off x="664404" y="3596611"/>
        <a:ext cx="10765595" cy="575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1A62-076E-5344-8845-ABD365FC0A1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50E59-F0BE-AC40-A82C-2E11580B9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6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Charanya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0E59-F0BE-AC40-A82C-2E11580B9C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4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0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155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5259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48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3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4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e-Grained Sentiment Analysis of Smartphone Review">
            <a:extLst>
              <a:ext uri="{FF2B5EF4-FFF2-40B4-BE49-F238E27FC236}">
                <a16:creationId xmlns:a16="http://schemas.microsoft.com/office/drawing/2014/main" id="{32DD3574-578F-35B4-509D-A8FF8A6AE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0"/>
          <a:stretch/>
        </p:blipFill>
        <p:spPr bwMode="auto">
          <a:xfrm>
            <a:off x="335941" y="3117651"/>
            <a:ext cx="5927073" cy="300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FF33-6795-B378-8991-06270BEBE9B6}"/>
              </a:ext>
            </a:extLst>
          </p:cNvPr>
          <p:cNvSpPr txBox="1"/>
          <p:nvPr/>
        </p:nvSpPr>
        <p:spPr>
          <a:xfrm>
            <a:off x="425886" y="234862"/>
            <a:ext cx="8830850" cy="273921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food items</a:t>
            </a:r>
          </a:p>
          <a:p>
            <a:endParaRPr 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Akanksha Arora</a:t>
            </a:r>
          </a:p>
          <a:p>
            <a:r>
              <a:rPr lang="en-US" sz="2000" b="1" err="1">
                <a:solidFill>
                  <a:schemeClr val="bg1"/>
                </a:solidFill>
                <a:latin typeface="Times New Roman"/>
                <a:cs typeface="Times New Roman"/>
              </a:rPr>
              <a:t>Suranjana</a:t>
            </a:r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 Chowdhury</a:t>
            </a:r>
          </a:p>
          <a:p>
            <a:r>
              <a:rPr lang="en-US" sz="2000" b="1" err="1">
                <a:solidFill>
                  <a:schemeClr val="bg1"/>
                </a:solidFill>
                <a:latin typeface="Times New Roman"/>
                <a:cs typeface="Times New Roman"/>
              </a:rPr>
              <a:t>Xiaohong</a:t>
            </a:r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 Liu</a:t>
            </a:r>
          </a:p>
          <a:p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Sai Meghana Reddy </a:t>
            </a:r>
            <a:r>
              <a:rPr lang="en-US" sz="2000" b="1" err="1">
                <a:solidFill>
                  <a:schemeClr val="bg1"/>
                </a:solidFill>
                <a:latin typeface="Times New Roman"/>
                <a:cs typeface="Times New Roman"/>
              </a:rPr>
              <a:t>Devarapalli</a:t>
            </a:r>
            <a:endParaRPr lang="en-US" sz="20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405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Model Fitting</a:t>
            </a: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D0AA60-F91E-5C3F-490B-DAFC4893BD37}"/>
              </a:ext>
            </a:extLst>
          </p:cNvPr>
          <p:cNvSpPr txBox="1">
            <a:spLocks/>
          </p:cNvSpPr>
          <p:nvPr/>
        </p:nvSpPr>
        <p:spPr>
          <a:xfrm>
            <a:off x="4274348" y="1169024"/>
            <a:ext cx="6851735" cy="15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latin typeface="+mn-lt"/>
                <a:cs typeface="Times New Roman"/>
              </a:rPr>
              <a:t>RNN model (CNN) used to predict if review is good or bad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latin typeface="+mn-lt"/>
                <a:cs typeface="Times New Roman"/>
              </a:rPr>
              <a:t>Decrease the dimension for easy calculation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latin typeface="+mn-lt"/>
                <a:ea typeface="+mj-lt"/>
                <a:cs typeface="+mj-lt"/>
              </a:rPr>
              <a:t>0.2 (to avoid overfitting)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latin typeface="+mn-lt"/>
                <a:ea typeface="+mj-lt"/>
                <a:cs typeface="+mj-lt"/>
              </a:rPr>
              <a:t>Sigmoid (binary class)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>
                <a:latin typeface="+mn-lt"/>
                <a:ea typeface="+mj-lt"/>
                <a:cs typeface="+mj-lt"/>
              </a:rPr>
              <a:t>Adam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2C2B39-8AD4-8C59-BA19-BDC9F4D798DC}"/>
              </a:ext>
            </a:extLst>
          </p:cNvPr>
          <p:cNvSpPr txBox="1">
            <a:spLocks/>
          </p:cNvSpPr>
          <p:nvPr/>
        </p:nvSpPr>
        <p:spPr>
          <a:xfrm>
            <a:off x="677523" y="1169024"/>
            <a:ext cx="2278619" cy="15685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1500" b="1">
                <a:latin typeface="+mn-lt"/>
                <a:cs typeface="Times New Roman"/>
              </a:rPr>
              <a:t>Model Used:</a:t>
            </a:r>
          </a:p>
          <a:p>
            <a:pPr marL="342900" indent="-342900">
              <a:lnSpc>
                <a:spcPct val="100000"/>
              </a:lnSpc>
            </a:pPr>
            <a:r>
              <a:rPr lang="en-US" sz="1500" b="1">
                <a:latin typeface="+mn-lt"/>
                <a:cs typeface="Times New Roman"/>
              </a:rPr>
              <a:t>Embedding:</a:t>
            </a:r>
          </a:p>
          <a:p>
            <a:pPr marL="342900" indent="-342900">
              <a:lnSpc>
                <a:spcPct val="100000"/>
              </a:lnSpc>
            </a:pPr>
            <a:r>
              <a:rPr lang="en-US" sz="1500" b="1">
                <a:latin typeface="+mn-lt"/>
                <a:cs typeface="Times New Roman"/>
              </a:rPr>
              <a:t>Dropout probability:</a:t>
            </a:r>
          </a:p>
          <a:p>
            <a:pPr marL="342900" indent="-342900">
              <a:lnSpc>
                <a:spcPct val="100000"/>
              </a:lnSpc>
            </a:pPr>
            <a:r>
              <a:rPr lang="en-US" sz="1500" b="1">
                <a:latin typeface="+mn-lt"/>
                <a:cs typeface="Times New Roman"/>
              </a:rPr>
              <a:t>Dense layer:</a:t>
            </a:r>
          </a:p>
          <a:p>
            <a:pPr marL="342900" indent="-342900">
              <a:lnSpc>
                <a:spcPct val="100000"/>
              </a:lnSpc>
            </a:pPr>
            <a:r>
              <a:rPr lang="en-US" sz="1500" b="1">
                <a:latin typeface="+mn-lt"/>
                <a:cs typeface="Times New Roman"/>
              </a:rPr>
              <a:t>Optimizer:</a:t>
            </a:r>
          </a:p>
          <a:p>
            <a:pPr marL="342900" indent="-342900">
              <a:lnSpc>
                <a:spcPct val="100000"/>
              </a:lnSpc>
            </a:pPr>
            <a:endParaRPr lang="en-US">
              <a:latin typeface="Times New Roman"/>
              <a:cs typeface="Times New Roman"/>
            </a:endParaRPr>
          </a:p>
          <a:p>
            <a:endParaRPr lang="en-US" sz="1400" b="1">
              <a:latin typeface="+mn-lt"/>
              <a:cs typeface="Times New Roman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66475-61F5-3CED-535A-1776E9EF9178}"/>
              </a:ext>
            </a:extLst>
          </p:cNvPr>
          <p:cNvCxnSpPr/>
          <p:nvPr/>
        </p:nvCxnSpPr>
        <p:spPr>
          <a:xfrm>
            <a:off x="2956142" y="1303578"/>
            <a:ext cx="95197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52F6BF-B447-551B-D486-88C5F3F16480}"/>
              </a:ext>
            </a:extLst>
          </p:cNvPr>
          <p:cNvCxnSpPr/>
          <p:nvPr/>
        </p:nvCxnSpPr>
        <p:spPr>
          <a:xfrm>
            <a:off x="2956142" y="1655525"/>
            <a:ext cx="95197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89927A-6672-FD1A-A09A-E9E86C93CBCE}"/>
              </a:ext>
            </a:extLst>
          </p:cNvPr>
          <p:cNvCxnSpPr/>
          <p:nvPr/>
        </p:nvCxnSpPr>
        <p:spPr>
          <a:xfrm>
            <a:off x="2956142" y="1954632"/>
            <a:ext cx="95197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99E78B-D15F-E0D4-8276-07023E78E745}"/>
              </a:ext>
            </a:extLst>
          </p:cNvPr>
          <p:cNvCxnSpPr/>
          <p:nvPr/>
        </p:nvCxnSpPr>
        <p:spPr>
          <a:xfrm>
            <a:off x="2956142" y="2294922"/>
            <a:ext cx="95197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BDDFDE-EE5C-378B-E6D0-C6ED501F221B}"/>
              </a:ext>
            </a:extLst>
          </p:cNvPr>
          <p:cNvCxnSpPr/>
          <p:nvPr/>
        </p:nvCxnSpPr>
        <p:spPr>
          <a:xfrm>
            <a:off x="2956142" y="2595547"/>
            <a:ext cx="95197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3F6B6C9-1A8C-693E-39AC-59477B68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8" y="2814587"/>
            <a:ext cx="7683500" cy="361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Google Shape;11136;p43">
            <a:extLst>
              <a:ext uri="{FF2B5EF4-FFF2-40B4-BE49-F238E27FC236}">
                <a16:creationId xmlns:a16="http://schemas.microsoft.com/office/drawing/2014/main" id="{CDA1DD24-7836-CE07-E30D-71EA311C7FF9}"/>
              </a:ext>
            </a:extLst>
          </p:cNvPr>
          <p:cNvSpPr txBox="1"/>
          <p:nvPr/>
        </p:nvSpPr>
        <p:spPr>
          <a:xfrm flipH="1">
            <a:off x="4384862" y="2737578"/>
            <a:ext cx="2742448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IN" sz="1400" b="1" i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r>
              <a:rPr lang="en" sz="1400" b="1" i="1" err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equential</a:t>
            </a:r>
            <a:r>
              <a:rPr lang="en" sz="1400" b="1" i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 RNN model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EE9413-7FDB-94D3-BF3C-F4CD3A409F30}"/>
              </a:ext>
            </a:extLst>
          </p:cNvPr>
          <p:cNvCxnSpPr>
            <a:cxnSpLocks/>
          </p:cNvCxnSpPr>
          <p:nvPr/>
        </p:nvCxnSpPr>
        <p:spPr>
          <a:xfrm>
            <a:off x="3432131" y="2975552"/>
            <a:ext cx="1340285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Compilation &amp; Model Fitting</a:t>
            </a:r>
            <a:br>
              <a:rPr lang="en-IN"/>
            </a:b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90F532-4BB7-9A85-71FD-4E6D2FE311C8}"/>
              </a:ext>
            </a:extLst>
          </p:cNvPr>
          <p:cNvSpPr txBox="1">
            <a:spLocks/>
          </p:cNvSpPr>
          <p:nvPr/>
        </p:nvSpPr>
        <p:spPr>
          <a:xfrm>
            <a:off x="8804754" y="1995641"/>
            <a:ext cx="2453361" cy="1027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b="1" i="1">
                <a:solidFill>
                  <a:schemeClr val="accent1"/>
                </a:solidFill>
                <a:latin typeface="+mn-lt"/>
                <a:cs typeface="Times New Roman"/>
              </a:rPr>
              <a:t>15 Epochs: Dataset is passed through network during training 15 times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78E86A-82F7-F8B6-90EE-F1AA1692B18F}"/>
              </a:ext>
            </a:extLst>
          </p:cNvPr>
          <p:cNvSpPr txBox="1">
            <a:spLocks/>
          </p:cNvSpPr>
          <p:nvPr/>
        </p:nvSpPr>
        <p:spPr>
          <a:xfrm>
            <a:off x="8807515" y="4208745"/>
            <a:ext cx="2876484" cy="15673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50" b="1" i="1">
                <a:solidFill>
                  <a:schemeClr val="accent1"/>
                </a:solidFill>
                <a:latin typeface="+mn-lt"/>
                <a:cs typeface="Times New Roman"/>
              </a:rPr>
              <a:t>Test accuracy  ~84%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50" b="1" i="1">
                <a:solidFill>
                  <a:schemeClr val="accent1"/>
                </a:solidFill>
                <a:latin typeface="+mn-lt"/>
                <a:cs typeface="Times New Roman"/>
              </a:rPr>
              <a:t>Training accuracy ~83%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50" b="1" i="1">
              <a:solidFill>
                <a:schemeClr val="accent1"/>
              </a:solidFill>
              <a:latin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50" b="1" i="1">
                <a:solidFill>
                  <a:schemeClr val="accent1"/>
                </a:solidFill>
                <a:latin typeface="+mn-lt"/>
                <a:cs typeface="Times New Roman"/>
              </a:rPr>
              <a:t>We move ahead with results of epoch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12CF1-A008-C9B2-F0F4-AAC1A5F3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1266869"/>
            <a:ext cx="8193924" cy="4421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E2AC7B-24D9-BF16-7C79-AB699552E28A}"/>
              </a:ext>
            </a:extLst>
          </p:cNvPr>
          <p:cNvSpPr/>
          <p:nvPr/>
        </p:nvSpPr>
        <p:spPr>
          <a:xfrm>
            <a:off x="233960" y="4804395"/>
            <a:ext cx="8467965" cy="909821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Results</a:t>
            </a:r>
            <a:br>
              <a:rPr lang="en-IN"/>
            </a:b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B87AB6-8A39-962E-3E5C-317FBFDBDE7D}"/>
              </a:ext>
            </a:extLst>
          </p:cNvPr>
          <p:cNvSpPr txBox="1">
            <a:spLocks/>
          </p:cNvSpPr>
          <p:nvPr/>
        </p:nvSpPr>
        <p:spPr>
          <a:xfrm>
            <a:off x="6799404" y="1759687"/>
            <a:ext cx="4774874" cy="497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400" b="1">
                <a:latin typeface="+mn-lt"/>
                <a:cs typeface="Times New Roman"/>
              </a:rPr>
              <a:t>Conclusion:</a:t>
            </a:r>
            <a:endParaRPr lang="en-US" sz="700" b="1" i="1">
              <a:solidFill>
                <a:schemeClr val="accent1"/>
              </a:solidFill>
              <a:latin typeface="+mn-lt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sz="1500" b="1" i="1">
              <a:solidFill>
                <a:schemeClr val="accent1"/>
              </a:solidFill>
              <a:latin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b="1" i="1">
              <a:solidFill>
                <a:schemeClr val="accent1"/>
              </a:solidFill>
              <a:latin typeface="+mn-lt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E0D90-4A1A-CA91-0481-D964533210BA}"/>
              </a:ext>
            </a:extLst>
          </p:cNvPr>
          <p:cNvSpPr txBox="1"/>
          <p:nvPr/>
        </p:nvSpPr>
        <p:spPr>
          <a:xfrm>
            <a:off x="6874789" y="3770334"/>
            <a:ext cx="4224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i="1">
                <a:latin typeface="+mn-lt"/>
                <a:cs typeface="Times New Roman"/>
              </a:rPr>
              <a:t>Given a review, we can predict with ~85% accuracy if it is a positive or a negative review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E82E2-5471-5479-A778-83196DDE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1" y="1368214"/>
            <a:ext cx="6127840" cy="403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2F0A01-E0A7-CCD0-4A3E-685F64C99214}"/>
              </a:ext>
            </a:extLst>
          </p:cNvPr>
          <p:cNvSpPr/>
          <p:nvPr/>
        </p:nvSpPr>
        <p:spPr>
          <a:xfrm>
            <a:off x="4971662" y="2605216"/>
            <a:ext cx="1033482" cy="456043"/>
          </a:xfrm>
          <a:prstGeom prst="ellipse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3AA9A3E-E8BF-7160-5BCA-42F07B21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68177"/>
              </p:ext>
            </p:extLst>
          </p:nvPr>
        </p:nvGraphicFramePr>
        <p:xfrm>
          <a:off x="6874789" y="2203571"/>
          <a:ext cx="4224714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238">
                  <a:extLst>
                    <a:ext uri="{9D8B030D-6E8A-4147-A177-3AD203B41FA5}">
                      <a16:colId xmlns:a16="http://schemas.microsoft.com/office/drawing/2014/main" val="3959868552"/>
                    </a:ext>
                  </a:extLst>
                </a:gridCol>
                <a:gridCol w="1408238">
                  <a:extLst>
                    <a:ext uri="{9D8B030D-6E8A-4147-A177-3AD203B41FA5}">
                      <a16:colId xmlns:a16="http://schemas.microsoft.com/office/drawing/2014/main" val="2762395826"/>
                    </a:ext>
                  </a:extLst>
                </a:gridCol>
                <a:gridCol w="1408238">
                  <a:extLst>
                    <a:ext uri="{9D8B030D-6E8A-4147-A177-3AD203B41FA5}">
                      <a16:colId xmlns:a16="http://schemas.microsoft.com/office/drawing/2014/main" val="720478716"/>
                    </a:ext>
                  </a:extLst>
                </a:gridCol>
              </a:tblGrid>
              <a:tr h="329852">
                <a:tc>
                  <a:txBody>
                    <a:bodyPr/>
                    <a:lstStyle/>
                    <a:p>
                      <a:pPr algn="ctr"/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160868"/>
                  </a:ext>
                </a:extLst>
              </a:tr>
              <a:tr h="329852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0.8320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0.3787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4617"/>
                  </a:ext>
                </a:extLst>
              </a:tr>
              <a:tr h="329852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3"/>
                          </a:solidFill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3"/>
                          </a:solidFill>
                        </a:rPr>
                        <a:t>0.8410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3"/>
                          </a:solidFill>
                        </a:rPr>
                        <a:t>0.3695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2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Conclusions and Suggestions</a:t>
            </a:r>
            <a:br>
              <a:rPr lang="en-IN"/>
            </a:b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B80D9-B70D-1950-ED69-D0DE09A96653}"/>
              </a:ext>
            </a:extLst>
          </p:cNvPr>
          <p:cNvSpPr txBox="1"/>
          <p:nvPr/>
        </p:nvSpPr>
        <p:spPr>
          <a:xfrm>
            <a:off x="551145" y="1450787"/>
            <a:ext cx="60751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Sofia Pro Medium" panose="020B0000000000000000" pitchFamily="34" charset="0"/>
              </a:rPr>
              <a:t>"the product is good, but it would be a better idea to add some decor to it"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62E2F-1766-330C-FE70-710F78BF1EDD}"/>
              </a:ext>
            </a:extLst>
          </p:cNvPr>
          <p:cNvSpPr txBox="1"/>
          <p:nvPr/>
        </p:nvSpPr>
        <p:spPr>
          <a:xfrm>
            <a:off x="551145" y="2305192"/>
            <a:ext cx="60751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Sofia Pro Medium" panose="020B0000000000000000" pitchFamily="34" charset="0"/>
              </a:rPr>
              <a:t>"not the worst deal but neither the best one, such a  horrible packing"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8EE80-835A-B2C7-E22D-DA6B25713425}"/>
              </a:ext>
            </a:extLst>
          </p:cNvPr>
          <p:cNvSpPr txBox="1"/>
          <p:nvPr/>
        </p:nvSpPr>
        <p:spPr>
          <a:xfrm>
            <a:off x="551145" y="3159597"/>
            <a:ext cx="60751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>
                <a:latin typeface="Sofia Pro Medium" panose="020B0000000000000000" pitchFamily="34" charset="0"/>
              </a:rPr>
              <a:t>"the is the best deal of my life”</a:t>
            </a:r>
          </a:p>
          <a:p>
            <a:pPr algn="l"/>
            <a:endParaRPr lang="en-US">
              <a:latin typeface="Sofia Pro Medium" panose="020B0000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C6799-5868-7C13-2B71-161BC3E4C29A}"/>
              </a:ext>
            </a:extLst>
          </p:cNvPr>
          <p:cNvSpPr txBox="1"/>
          <p:nvPr/>
        </p:nvSpPr>
        <p:spPr>
          <a:xfrm>
            <a:off x="551145" y="4014003"/>
            <a:ext cx="60751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Sofia Pro Medium" panose="020B0000000000000000" pitchFamily="34" charset="0"/>
              </a:rPr>
              <a:t>"haven’t seen anything like this before”</a:t>
            </a:r>
          </a:p>
          <a:p>
            <a:pPr algn="l"/>
            <a:endParaRPr lang="en-US">
              <a:latin typeface="Sofia Pro Medium" panose="020B0000000000000000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0B9D31-ACFC-0E22-40EF-F1B65D218931}"/>
              </a:ext>
            </a:extLst>
          </p:cNvPr>
          <p:cNvSpPr/>
          <p:nvPr/>
        </p:nvSpPr>
        <p:spPr>
          <a:xfrm>
            <a:off x="198863" y="1609452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77B1DF-300A-FABD-CC64-51CFE5DB9FC1}"/>
              </a:ext>
            </a:extLst>
          </p:cNvPr>
          <p:cNvSpPr/>
          <p:nvPr/>
        </p:nvSpPr>
        <p:spPr>
          <a:xfrm>
            <a:off x="203846" y="2442621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175D9-CF84-0838-4300-2DB80B41B110}"/>
              </a:ext>
            </a:extLst>
          </p:cNvPr>
          <p:cNvSpPr/>
          <p:nvPr/>
        </p:nvSpPr>
        <p:spPr>
          <a:xfrm>
            <a:off x="198863" y="3313640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745D22-D374-4608-0E5B-311661519370}"/>
              </a:ext>
            </a:extLst>
          </p:cNvPr>
          <p:cNvSpPr/>
          <p:nvPr/>
        </p:nvSpPr>
        <p:spPr>
          <a:xfrm>
            <a:off x="198863" y="4161648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8B575-46B8-450B-40B3-F224D5AECD54}"/>
              </a:ext>
            </a:extLst>
          </p:cNvPr>
          <p:cNvSpPr txBox="1"/>
          <p:nvPr/>
        </p:nvSpPr>
        <p:spPr>
          <a:xfrm>
            <a:off x="7515616" y="1576260"/>
            <a:ext cx="1868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Sofia Pro Medium" panose="020B0000000000000000" pitchFamily="34" charset="0"/>
              </a:rPr>
              <a:t>Positive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59E83-6DD4-512C-D266-1D0EDB66B756}"/>
              </a:ext>
            </a:extLst>
          </p:cNvPr>
          <p:cNvSpPr txBox="1"/>
          <p:nvPr/>
        </p:nvSpPr>
        <p:spPr>
          <a:xfrm>
            <a:off x="7515617" y="2424329"/>
            <a:ext cx="1868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Sofia Pro Medium" panose="020B0000000000000000" pitchFamily="34" charset="0"/>
              </a:rPr>
              <a:t>Negative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7A0B5-1113-959A-0036-961E0AD41814}"/>
              </a:ext>
            </a:extLst>
          </p:cNvPr>
          <p:cNvSpPr txBox="1"/>
          <p:nvPr/>
        </p:nvSpPr>
        <p:spPr>
          <a:xfrm>
            <a:off x="7515617" y="3313640"/>
            <a:ext cx="1868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Sofia Pro Medium" panose="020B0000000000000000" pitchFamily="34" charset="0"/>
              </a:rPr>
              <a:t>Positive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0BFD8-C121-3046-6126-711359A5846F}"/>
              </a:ext>
            </a:extLst>
          </p:cNvPr>
          <p:cNvSpPr txBox="1"/>
          <p:nvPr/>
        </p:nvSpPr>
        <p:spPr>
          <a:xfrm>
            <a:off x="7515616" y="4137262"/>
            <a:ext cx="1868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Sofia Pro Medium" panose="020B0000000000000000" pitchFamily="34" charset="0"/>
              </a:rPr>
              <a:t>Positive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B8847A-CC8A-EB17-FAC6-EE6336FC2EE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6626268" y="1760527"/>
            <a:ext cx="889348" cy="13426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6B352F-8499-5EC2-BA9B-25F170731F3C}"/>
              </a:ext>
            </a:extLst>
          </p:cNvPr>
          <p:cNvCxnSpPr>
            <a:cxnSpLocks/>
          </p:cNvCxnSpPr>
          <p:nvPr/>
        </p:nvCxnSpPr>
        <p:spPr>
          <a:xfrm flipV="1">
            <a:off x="6626268" y="2628357"/>
            <a:ext cx="889348" cy="13426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AA33E9-8A24-DCCC-B322-F116C812FD83}"/>
              </a:ext>
            </a:extLst>
          </p:cNvPr>
          <p:cNvCxnSpPr>
            <a:cxnSpLocks/>
          </p:cNvCxnSpPr>
          <p:nvPr/>
        </p:nvCxnSpPr>
        <p:spPr>
          <a:xfrm flipV="1">
            <a:off x="6626268" y="3543018"/>
            <a:ext cx="889348" cy="13426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502884-1826-929D-8740-D4DFF07608BA}"/>
              </a:ext>
            </a:extLst>
          </p:cNvPr>
          <p:cNvCxnSpPr>
            <a:cxnSpLocks/>
          </p:cNvCxnSpPr>
          <p:nvPr/>
        </p:nvCxnSpPr>
        <p:spPr>
          <a:xfrm flipV="1">
            <a:off x="6626268" y="4337168"/>
            <a:ext cx="889348" cy="13426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CC8B52-76DA-8BA9-AB97-5118CC1BB28E}"/>
              </a:ext>
            </a:extLst>
          </p:cNvPr>
          <p:cNvSpPr txBox="1"/>
          <p:nvPr/>
        </p:nvSpPr>
        <p:spPr>
          <a:xfrm>
            <a:off x="549567" y="4791415"/>
            <a:ext cx="1081154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500" b="0" i="0">
                <a:effectLst/>
              </a:rPr>
              <a:t> </a:t>
            </a:r>
            <a:r>
              <a:rPr lang="en-IN" sz="1500" b="0" i="1">
                <a:solidFill>
                  <a:schemeClr val="bg1">
                    <a:lumMod val="10000"/>
                  </a:schemeClr>
                </a:solidFill>
                <a:effectLst/>
              </a:rPr>
              <a:t>Reviews 2,3 and 4 are very clear if they are positive or negative and model accurately predicted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i="1">
                <a:solidFill>
                  <a:schemeClr val="bg1">
                    <a:lumMod val="10000"/>
                  </a:schemeClr>
                </a:solidFill>
                <a:effectLst/>
              </a:rPr>
              <a:t> Review 1 looks like a balanced review, and hence model put it as positive</a:t>
            </a:r>
          </a:p>
          <a:p>
            <a:endParaRPr lang="en-IN" sz="1500" i="1">
              <a:solidFill>
                <a:schemeClr val="bg1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500" i="1">
                <a:solidFill>
                  <a:schemeClr val="bg1">
                    <a:lumMod val="10000"/>
                  </a:schemeClr>
                </a:solidFill>
                <a:effectLst/>
              </a:rPr>
              <a:t> </a:t>
            </a:r>
            <a:r>
              <a:rPr lang="en-IN" sz="1600" b="1" i="1">
                <a:solidFill>
                  <a:schemeClr val="accent1"/>
                </a:solidFill>
                <a:effectLst/>
              </a:rPr>
              <a:t>Using the model, a string of reviews pertaining to a products can be parsed to judge the common sentiment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i="1">
                <a:solidFill>
                  <a:schemeClr val="accent1"/>
                </a:solidFill>
                <a:effectLst/>
              </a:rPr>
              <a:t> Negative reviews can be studied to figure out </a:t>
            </a:r>
            <a:r>
              <a:rPr lang="en-IN" sz="1600" b="1" i="1">
                <a:solidFill>
                  <a:schemeClr val="accent1"/>
                </a:solidFill>
              </a:rPr>
              <a:t>the issue and rectify them</a:t>
            </a:r>
            <a:endParaRPr lang="en-IN" sz="1600" b="1" i="1">
              <a:solidFill>
                <a:schemeClr val="accent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110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9986-1401-34F4-7D4E-78CC59D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184" y="2352523"/>
            <a:ext cx="4730663" cy="1802225"/>
          </a:xfrm>
        </p:spPr>
        <p:txBody>
          <a:bodyPr/>
          <a:lstStyle/>
          <a:p>
            <a:r>
              <a:rPr lang="en-US" sz="5200"/>
              <a:t>Reinforcement</a:t>
            </a:r>
            <a:br>
              <a:rPr lang="en-US" sz="5200"/>
            </a:br>
            <a:r>
              <a:rPr lang="en-US" sz="520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12348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>
                <a:solidFill>
                  <a:schemeClr val="tx1">
                    <a:lumMod val="50000"/>
                  </a:schemeClr>
                </a:solidFill>
              </a:rPr>
              <a:t>THE LAST KINGDOM</a:t>
            </a:r>
            <a:endParaRPr lang="en-IN" sz="2133">
              <a:solidFill>
                <a:schemeClr val="tx1">
                  <a:lumMod val="50000"/>
                </a:schemeClr>
              </a:solidFill>
              <a:latin typeface="Rajdhani"/>
              <a:cs typeface="Rajdhani"/>
              <a:sym typeface="Rajdhani"/>
            </a:endParaRPr>
          </a:p>
        </p:txBody>
      </p:sp>
      <p:grpSp>
        <p:nvGrpSpPr>
          <p:cNvPr id="33" name="Google Shape;12482;p49">
            <a:extLst>
              <a:ext uri="{FF2B5EF4-FFF2-40B4-BE49-F238E27FC236}">
                <a16:creationId xmlns:a16="http://schemas.microsoft.com/office/drawing/2014/main" id="{B80C2B18-E331-E8B4-549A-1CD33929EB67}"/>
              </a:ext>
            </a:extLst>
          </p:cNvPr>
          <p:cNvGrpSpPr/>
          <p:nvPr/>
        </p:nvGrpSpPr>
        <p:grpSpPr>
          <a:xfrm rot="1733392">
            <a:off x="2092806" y="2332561"/>
            <a:ext cx="677000" cy="322624"/>
            <a:chOff x="2191238" y="3248224"/>
            <a:chExt cx="677039" cy="322643"/>
          </a:xfrm>
        </p:grpSpPr>
        <p:sp>
          <p:nvSpPr>
            <p:cNvPr id="34" name="Google Shape;12483;p49">
              <a:extLst>
                <a:ext uri="{FF2B5EF4-FFF2-40B4-BE49-F238E27FC236}">
                  <a16:creationId xmlns:a16="http://schemas.microsoft.com/office/drawing/2014/main" id="{CB4A01A0-F27E-8A4A-9389-9395DCA0DC99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5" name="Google Shape;12484;p49">
              <a:extLst>
                <a:ext uri="{FF2B5EF4-FFF2-40B4-BE49-F238E27FC236}">
                  <a16:creationId xmlns:a16="http://schemas.microsoft.com/office/drawing/2014/main" id="{D33FD574-DD2D-C95C-4715-FFA5CA2DC0CE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37" name="Google Shape;12486;p49">
            <a:extLst>
              <a:ext uri="{FF2B5EF4-FFF2-40B4-BE49-F238E27FC236}">
                <a16:creationId xmlns:a16="http://schemas.microsoft.com/office/drawing/2014/main" id="{105DB03E-2445-A178-CE57-6C6300982B83}"/>
              </a:ext>
            </a:extLst>
          </p:cNvPr>
          <p:cNvSpPr txBox="1"/>
          <p:nvPr/>
        </p:nvSpPr>
        <p:spPr>
          <a:xfrm>
            <a:off x="2693572" y="1158984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A39"/>
                </a:solidFill>
                <a:latin typeface="Rajdhani"/>
                <a:sym typeface="Rajdhani"/>
              </a:rPr>
              <a:t>Start of the game</a:t>
            </a:r>
            <a:endParaRPr sz="2000" b="1" kern="0">
              <a:solidFill>
                <a:srgbClr val="000A39"/>
              </a:solidFill>
              <a:latin typeface="Rajdhani"/>
              <a:sym typeface="Rajdhani"/>
            </a:endParaRPr>
          </a:p>
        </p:txBody>
      </p:sp>
      <p:sp>
        <p:nvSpPr>
          <p:cNvPr id="39" name="Google Shape;12488;p49">
            <a:extLst>
              <a:ext uri="{FF2B5EF4-FFF2-40B4-BE49-F238E27FC236}">
                <a16:creationId xmlns:a16="http://schemas.microsoft.com/office/drawing/2014/main" id="{DB00E5C5-A91A-7459-242D-D4AD7FEB56E0}"/>
              </a:ext>
            </a:extLst>
          </p:cNvPr>
          <p:cNvSpPr txBox="1"/>
          <p:nvPr/>
        </p:nvSpPr>
        <p:spPr>
          <a:xfrm>
            <a:off x="4815102" y="1120976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sz="2000" b="1" kern="0">
                <a:solidFill>
                  <a:srgbClr val="000A39"/>
                </a:solidFill>
                <a:latin typeface="Rajdhani"/>
                <a:sym typeface="Rajdhani"/>
              </a:rPr>
              <a:t>Actions</a:t>
            </a:r>
            <a:endParaRPr sz="2000" b="1" kern="0">
              <a:solidFill>
                <a:srgbClr val="000A39"/>
              </a:solidFill>
              <a:latin typeface="Rajdhani"/>
              <a:sym typeface="Rajdhani"/>
            </a:endParaRPr>
          </a:p>
        </p:txBody>
      </p:sp>
      <p:sp>
        <p:nvSpPr>
          <p:cNvPr id="40" name="Google Shape;12489;p49">
            <a:extLst>
              <a:ext uri="{FF2B5EF4-FFF2-40B4-BE49-F238E27FC236}">
                <a16:creationId xmlns:a16="http://schemas.microsoft.com/office/drawing/2014/main" id="{B18B7AC8-D34C-A241-3F9A-CF8D3C09A5FF}"/>
              </a:ext>
            </a:extLst>
          </p:cNvPr>
          <p:cNvSpPr txBox="1"/>
          <p:nvPr/>
        </p:nvSpPr>
        <p:spPr>
          <a:xfrm>
            <a:off x="631345" y="2959843"/>
            <a:ext cx="1797905" cy="166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Strategy game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Build tower defense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Defeat enemy waves</a:t>
            </a: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" name="Google Shape;12490;p49">
            <a:extLst>
              <a:ext uri="{FF2B5EF4-FFF2-40B4-BE49-F238E27FC236}">
                <a16:creationId xmlns:a16="http://schemas.microsoft.com/office/drawing/2014/main" id="{FDF1AE4C-703F-44CF-763C-4228D59D281A}"/>
              </a:ext>
            </a:extLst>
          </p:cNvPr>
          <p:cNvSpPr txBox="1"/>
          <p:nvPr/>
        </p:nvSpPr>
        <p:spPr>
          <a:xfrm>
            <a:off x="459051" y="1158984"/>
            <a:ext cx="1970199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sz="2000" b="1" kern="0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Game Description</a:t>
            </a:r>
            <a:endParaRPr sz="2000" b="1" kern="0">
              <a:solidFill>
                <a:srgbClr val="000A3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" name="Google Shape;12492;p49">
            <a:extLst>
              <a:ext uri="{FF2B5EF4-FFF2-40B4-BE49-F238E27FC236}">
                <a16:creationId xmlns:a16="http://schemas.microsoft.com/office/drawing/2014/main" id="{8403A505-8917-99F6-5944-8D596DD9926D}"/>
              </a:ext>
            </a:extLst>
          </p:cNvPr>
          <p:cNvSpPr txBox="1"/>
          <p:nvPr/>
        </p:nvSpPr>
        <p:spPr>
          <a:xfrm>
            <a:off x="5756216" y="2078916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</a:pPr>
            <a:r>
              <a:rPr lang="en" sz="1400" i="1" kern="0">
                <a:solidFill>
                  <a:srgbClr val="FF0000"/>
                </a:solidFill>
                <a:latin typeface="Rajdhani"/>
                <a:sym typeface="Rajdhani"/>
              </a:rPr>
              <a:t>Enemy </a:t>
            </a:r>
          </a:p>
          <a:p>
            <a:pPr algn="ctr">
              <a:spcAft>
                <a:spcPts val="1600"/>
              </a:spcAft>
              <a:buClr>
                <a:srgbClr val="000000"/>
              </a:buClr>
            </a:pPr>
            <a:r>
              <a:rPr lang="en" sz="1400" i="1" kern="0">
                <a:solidFill>
                  <a:srgbClr val="FF0000"/>
                </a:solidFill>
                <a:latin typeface="Rajdhani"/>
                <a:sym typeface="Rajdhani"/>
              </a:rPr>
              <a:t>waves</a:t>
            </a:r>
            <a:endParaRPr sz="1400" i="1" kern="0">
              <a:solidFill>
                <a:srgbClr val="FF0000"/>
              </a:solidFill>
              <a:latin typeface="Rajdhani"/>
              <a:sym typeface="Rajdhani"/>
            </a:endParaRPr>
          </a:p>
        </p:txBody>
      </p:sp>
      <p:grpSp>
        <p:nvGrpSpPr>
          <p:cNvPr id="44" name="Google Shape;12493;p49">
            <a:extLst>
              <a:ext uri="{FF2B5EF4-FFF2-40B4-BE49-F238E27FC236}">
                <a16:creationId xmlns:a16="http://schemas.microsoft.com/office/drawing/2014/main" id="{C442607B-AE36-5B95-6E8F-26EB923E4EE0}"/>
              </a:ext>
            </a:extLst>
          </p:cNvPr>
          <p:cNvGrpSpPr/>
          <p:nvPr/>
        </p:nvGrpSpPr>
        <p:grpSpPr>
          <a:xfrm rot="9066608" flipH="1">
            <a:off x="4133531" y="2332536"/>
            <a:ext cx="677000" cy="322624"/>
            <a:chOff x="2191238" y="3248224"/>
            <a:chExt cx="677039" cy="322643"/>
          </a:xfrm>
        </p:grpSpPr>
        <p:sp>
          <p:nvSpPr>
            <p:cNvPr id="45" name="Google Shape;12494;p49">
              <a:extLst>
                <a:ext uri="{FF2B5EF4-FFF2-40B4-BE49-F238E27FC236}">
                  <a16:creationId xmlns:a16="http://schemas.microsoft.com/office/drawing/2014/main" id="{0D8F72A5-5569-F673-1A9A-D7393928DF6F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" name="Google Shape;12495;p49">
              <a:extLst>
                <a:ext uri="{FF2B5EF4-FFF2-40B4-BE49-F238E27FC236}">
                  <a16:creationId xmlns:a16="http://schemas.microsoft.com/office/drawing/2014/main" id="{6A15079E-C18A-229B-8EDE-F999D37E5EF9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47" name="Google Shape;12496;p49">
            <a:extLst>
              <a:ext uri="{FF2B5EF4-FFF2-40B4-BE49-F238E27FC236}">
                <a16:creationId xmlns:a16="http://schemas.microsoft.com/office/drawing/2014/main" id="{6F35F956-B376-4CC1-08AC-9AA36DF78739}"/>
              </a:ext>
            </a:extLst>
          </p:cNvPr>
          <p:cNvGrpSpPr/>
          <p:nvPr/>
        </p:nvGrpSpPr>
        <p:grpSpPr>
          <a:xfrm rot="1733392">
            <a:off x="6183531" y="2332536"/>
            <a:ext cx="677000" cy="322624"/>
            <a:chOff x="2191238" y="3248224"/>
            <a:chExt cx="677039" cy="322643"/>
          </a:xfrm>
        </p:grpSpPr>
        <p:sp>
          <p:nvSpPr>
            <p:cNvPr id="48" name="Google Shape;12497;p49">
              <a:extLst>
                <a:ext uri="{FF2B5EF4-FFF2-40B4-BE49-F238E27FC236}">
                  <a16:creationId xmlns:a16="http://schemas.microsoft.com/office/drawing/2014/main" id="{24332D73-7EE2-7BE3-A92F-D0811D9738F3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" name="Google Shape;12498;p49">
              <a:extLst>
                <a:ext uri="{FF2B5EF4-FFF2-40B4-BE49-F238E27FC236}">
                  <a16:creationId xmlns:a16="http://schemas.microsoft.com/office/drawing/2014/main" id="{64A642BD-E6C2-7A6C-EBB0-C22D10A70881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50" name="Google Shape;12499;p49">
            <a:extLst>
              <a:ext uri="{FF2B5EF4-FFF2-40B4-BE49-F238E27FC236}">
                <a16:creationId xmlns:a16="http://schemas.microsoft.com/office/drawing/2014/main" id="{79EAA66A-A4AD-FE5D-E480-0AF2E35F3B08}"/>
              </a:ext>
            </a:extLst>
          </p:cNvPr>
          <p:cNvSpPr/>
          <p:nvPr/>
        </p:nvSpPr>
        <p:spPr>
          <a:xfrm>
            <a:off x="1100159" y="2115977"/>
            <a:ext cx="860278" cy="681909"/>
          </a:xfrm>
          <a:custGeom>
            <a:avLst/>
            <a:gdLst/>
            <a:ahLst/>
            <a:cxnLst/>
            <a:rect l="l" t="t" r="r" b="b"/>
            <a:pathLst>
              <a:path w="16297" h="12918" extrusionOk="0">
                <a:moveTo>
                  <a:pt x="2430" y="0"/>
                </a:moveTo>
                <a:cubicBezTo>
                  <a:pt x="2480" y="42"/>
                  <a:pt x="2541" y="63"/>
                  <a:pt x="2602" y="63"/>
                </a:cubicBezTo>
                <a:cubicBezTo>
                  <a:pt x="2663" y="63"/>
                  <a:pt x="2724" y="42"/>
                  <a:pt x="2774" y="0"/>
                </a:cubicBezTo>
                <a:close/>
                <a:moveTo>
                  <a:pt x="3765" y="0"/>
                </a:moveTo>
                <a:cubicBezTo>
                  <a:pt x="3815" y="42"/>
                  <a:pt x="3875" y="63"/>
                  <a:pt x="3935" y="63"/>
                </a:cubicBezTo>
                <a:cubicBezTo>
                  <a:pt x="3996" y="63"/>
                  <a:pt x="4056" y="42"/>
                  <a:pt x="4106" y="0"/>
                </a:cubicBezTo>
                <a:close/>
                <a:moveTo>
                  <a:pt x="5096" y="0"/>
                </a:moveTo>
                <a:cubicBezTo>
                  <a:pt x="5147" y="42"/>
                  <a:pt x="5208" y="63"/>
                  <a:pt x="5269" y="63"/>
                </a:cubicBezTo>
                <a:cubicBezTo>
                  <a:pt x="5330" y="63"/>
                  <a:pt x="5391" y="42"/>
                  <a:pt x="5441" y="0"/>
                </a:cubicBezTo>
                <a:close/>
                <a:moveTo>
                  <a:pt x="10430" y="0"/>
                </a:moveTo>
                <a:cubicBezTo>
                  <a:pt x="10480" y="42"/>
                  <a:pt x="10541" y="63"/>
                  <a:pt x="10603" y="63"/>
                </a:cubicBezTo>
                <a:cubicBezTo>
                  <a:pt x="10664" y="63"/>
                  <a:pt x="10725" y="42"/>
                  <a:pt x="10775" y="0"/>
                </a:cubicBezTo>
                <a:close/>
                <a:moveTo>
                  <a:pt x="11765" y="0"/>
                </a:moveTo>
                <a:cubicBezTo>
                  <a:pt x="11815" y="42"/>
                  <a:pt x="11876" y="63"/>
                  <a:pt x="11936" y="63"/>
                </a:cubicBezTo>
                <a:cubicBezTo>
                  <a:pt x="11996" y="63"/>
                  <a:pt x="12057" y="42"/>
                  <a:pt x="12107" y="0"/>
                </a:cubicBezTo>
                <a:close/>
                <a:moveTo>
                  <a:pt x="13097" y="0"/>
                </a:moveTo>
                <a:cubicBezTo>
                  <a:pt x="13147" y="42"/>
                  <a:pt x="13208" y="63"/>
                  <a:pt x="13269" y="63"/>
                </a:cubicBezTo>
                <a:cubicBezTo>
                  <a:pt x="13330" y="63"/>
                  <a:pt x="13392" y="42"/>
                  <a:pt x="13442" y="0"/>
                </a:cubicBezTo>
                <a:close/>
                <a:moveTo>
                  <a:pt x="2602" y="856"/>
                </a:moveTo>
                <a:cubicBezTo>
                  <a:pt x="2361" y="856"/>
                  <a:pt x="2242" y="1147"/>
                  <a:pt x="2411" y="1316"/>
                </a:cubicBezTo>
                <a:cubicBezTo>
                  <a:pt x="2466" y="1372"/>
                  <a:pt x="2533" y="1397"/>
                  <a:pt x="2600" y="1397"/>
                </a:cubicBezTo>
                <a:cubicBezTo>
                  <a:pt x="2738" y="1397"/>
                  <a:pt x="2871" y="1288"/>
                  <a:pt x="2871" y="1125"/>
                </a:cubicBezTo>
                <a:cubicBezTo>
                  <a:pt x="2871" y="978"/>
                  <a:pt x="2749" y="856"/>
                  <a:pt x="2602" y="856"/>
                </a:cubicBezTo>
                <a:close/>
                <a:moveTo>
                  <a:pt x="3934" y="856"/>
                </a:moveTo>
                <a:cubicBezTo>
                  <a:pt x="3696" y="856"/>
                  <a:pt x="3573" y="1147"/>
                  <a:pt x="3746" y="1316"/>
                </a:cubicBezTo>
                <a:cubicBezTo>
                  <a:pt x="3801" y="1372"/>
                  <a:pt x="3868" y="1397"/>
                  <a:pt x="3934" y="1397"/>
                </a:cubicBezTo>
                <a:cubicBezTo>
                  <a:pt x="4071" y="1397"/>
                  <a:pt x="4203" y="1288"/>
                  <a:pt x="4203" y="1125"/>
                </a:cubicBezTo>
                <a:cubicBezTo>
                  <a:pt x="4203" y="978"/>
                  <a:pt x="4084" y="856"/>
                  <a:pt x="3934" y="856"/>
                </a:cubicBezTo>
                <a:close/>
                <a:moveTo>
                  <a:pt x="5269" y="856"/>
                </a:moveTo>
                <a:cubicBezTo>
                  <a:pt x="5027" y="856"/>
                  <a:pt x="4908" y="1147"/>
                  <a:pt x="5078" y="1316"/>
                </a:cubicBezTo>
                <a:cubicBezTo>
                  <a:pt x="5132" y="1372"/>
                  <a:pt x="5200" y="1397"/>
                  <a:pt x="5266" y="1397"/>
                </a:cubicBezTo>
                <a:cubicBezTo>
                  <a:pt x="5405" y="1397"/>
                  <a:pt x="5538" y="1288"/>
                  <a:pt x="5538" y="1125"/>
                </a:cubicBezTo>
                <a:cubicBezTo>
                  <a:pt x="5538" y="978"/>
                  <a:pt x="5416" y="856"/>
                  <a:pt x="5269" y="856"/>
                </a:cubicBezTo>
                <a:close/>
                <a:moveTo>
                  <a:pt x="10603" y="856"/>
                </a:moveTo>
                <a:cubicBezTo>
                  <a:pt x="10361" y="856"/>
                  <a:pt x="10242" y="1147"/>
                  <a:pt x="10411" y="1316"/>
                </a:cubicBezTo>
                <a:cubicBezTo>
                  <a:pt x="10466" y="1372"/>
                  <a:pt x="10534" y="1397"/>
                  <a:pt x="10600" y="1397"/>
                </a:cubicBezTo>
                <a:cubicBezTo>
                  <a:pt x="10739" y="1397"/>
                  <a:pt x="10872" y="1288"/>
                  <a:pt x="10872" y="1125"/>
                </a:cubicBezTo>
                <a:cubicBezTo>
                  <a:pt x="10872" y="978"/>
                  <a:pt x="10753" y="856"/>
                  <a:pt x="10603" y="856"/>
                </a:cubicBezTo>
                <a:close/>
                <a:moveTo>
                  <a:pt x="11934" y="856"/>
                </a:moveTo>
                <a:cubicBezTo>
                  <a:pt x="11696" y="856"/>
                  <a:pt x="11574" y="1147"/>
                  <a:pt x="11746" y="1316"/>
                </a:cubicBezTo>
                <a:cubicBezTo>
                  <a:pt x="11801" y="1372"/>
                  <a:pt x="11868" y="1397"/>
                  <a:pt x="11934" y="1397"/>
                </a:cubicBezTo>
                <a:cubicBezTo>
                  <a:pt x="12072" y="1397"/>
                  <a:pt x="12204" y="1288"/>
                  <a:pt x="12204" y="1125"/>
                </a:cubicBezTo>
                <a:cubicBezTo>
                  <a:pt x="12204" y="978"/>
                  <a:pt x="12085" y="856"/>
                  <a:pt x="11938" y="856"/>
                </a:cubicBezTo>
                <a:close/>
                <a:moveTo>
                  <a:pt x="13269" y="856"/>
                </a:moveTo>
                <a:cubicBezTo>
                  <a:pt x="13028" y="856"/>
                  <a:pt x="12909" y="1147"/>
                  <a:pt x="13078" y="1316"/>
                </a:cubicBezTo>
                <a:cubicBezTo>
                  <a:pt x="13133" y="1372"/>
                  <a:pt x="13201" y="1397"/>
                  <a:pt x="13267" y="1397"/>
                </a:cubicBezTo>
                <a:cubicBezTo>
                  <a:pt x="13406" y="1397"/>
                  <a:pt x="13539" y="1288"/>
                  <a:pt x="13539" y="1125"/>
                </a:cubicBezTo>
                <a:cubicBezTo>
                  <a:pt x="13539" y="978"/>
                  <a:pt x="13420" y="856"/>
                  <a:pt x="13269" y="856"/>
                </a:cubicBezTo>
                <a:close/>
                <a:moveTo>
                  <a:pt x="2602" y="2191"/>
                </a:moveTo>
                <a:cubicBezTo>
                  <a:pt x="2361" y="2191"/>
                  <a:pt x="2242" y="2482"/>
                  <a:pt x="2411" y="2651"/>
                </a:cubicBezTo>
                <a:cubicBezTo>
                  <a:pt x="2466" y="2706"/>
                  <a:pt x="2533" y="2731"/>
                  <a:pt x="2599" y="2731"/>
                </a:cubicBezTo>
                <a:cubicBezTo>
                  <a:pt x="2738" y="2731"/>
                  <a:pt x="2871" y="2623"/>
                  <a:pt x="2871" y="2460"/>
                </a:cubicBezTo>
                <a:cubicBezTo>
                  <a:pt x="2871" y="2310"/>
                  <a:pt x="2749" y="2191"/>
                  <a:pt x="2602" y="2191"/>
                </a:cubicBezTo>
                <a:close/>
                <a:moveTo>
                  <a:pt x="3934" y="2191"/>
                </a:moveTo>
                <a:cubicBezTo>
                  <a:pt x="3696" y="2191"/>
                  <a:pt x="3573" y="2482"/>
                  <a:pt x="3746" y="2651"/>
                </a:cubicBezTo>
                <a:cubicBezTo>
                  <a:pt x="3801" y="2706"/>
                  <a:pt x="3868" y="2731"/>
                  <a:pt x="3934" y="2731"/>
                </a:cubicBezTo>
                <a:cubicBezTo>
                  <a:pt x="4071" y="2731"/>
                  <a:pt x="4203" y="2623"/>
                  <a:pt x="4203" y="2460"/>
                </a:cubicBezTo>
                <a:cubicBezTo>
                  <a:pt x="4203" y="2310"/>
                  <a:pt x="4084" y="2191"/>
                  <a:pt x="3934" y="2191"/>
                </a:cubicBezTo>
                <a:close/>
                <a:moveTo>
                  <a:pt x="5269" y="2191"/>
                </a:moveTo>
                <a:cubicBezTo>
                  <a:pt x="5027" y="2191"/>
                  <a:pt x="4908" y="2482"/>
                  <a:pt x="5078" y="2651"/>
                </a:cubicBezTo>
                <a:cubicBezTo>
                  <a:pt x="5132" y="2706"/>
                  <a:pt x="5200" y="2731"/>
                  <a:pt x="5266" y="2731"/>
                </a:cubicBezTo>
                <a:cubicBezTo>
                  <a:pt x="5405" y="2731"/>
                  <a:pt x="5538" y="2623"/>
                  <a:pt x="5538" y="2460"/>
                </a:cubicBezTo>
                <a:cubicBezTo>
                  <a:pt x="5538" y="2310"/>
                  <a:pt x="5416" y="2191"/>
                  <a:pt x="5269" y="2191"/>
                </a:cubicBezTo>
                <a:close/>
                <a:moveTo>
                  <a:pt x="6601" y="2191"/>
                </a:moveTo>
                <a:cubicBezTo>
                  <a:pt x="6362" y="2191"/>
                  <a:pt x="6240" y="2482"/>
                  <a:pt x="6413" y="2651"/>
                </a:cubicBezTo>
                <a:cubicBezTo>
                  <a:pt x="6467" y="2706"/>
                  <a:pt x="6535" y="2731"/>
                  <a:pt x="6601" y="2731"/>
                </a:cubicBezTo>
                <a:cubicBezTo>
                  <a:pt x="6738" y="2731"/>
                  <a:pt x="6870" y="2623"/>
                  <a:pt x="6870" y="2460"/>
                </a:cubicBezTo>
                <a:cubicBezTo>
                  <a:pt x="6870" y="2310"/>
                  <a:pt x="6751" y="2191"/>
                  <a:pt x="6604" y="2191"/>
                </a:cubicBezTo>
                <a:close/>
                <a:moveTo>
                  <a:pt x="9268" y="2191"/>
                </a:moveTo>
                <a:cubicBezTo>
                  <a:pt x="9029" y="2191"/>
                  <a:pt x="8907" y="2482"/>
                  <a:pt x="9079" y="2651"/>
                </a:cubicBezTo>
                <a:cubicBezTo>
                  <a:pt x="9134" y="2706"/>
                  <a:pt x="9202" y="2731"/>
                  <a:pt x="9267" y="2731"/>
                </a:cubicBezTo>
                <a:cubicBezTo>
                  <a:pt x="9405" y="2731"/>
                  <a:pt x="9537" y="2623"/>
                  <a:pt x="9537" y="2460"/>
                </a:cubicBezTo>
                <a:cubicBezTo>
                  <a:pt x="9537" y="2310"/>
                  <a:pt x="9418" y="2191"/>
                  <a:pt x="9271" y="2191"/>
                </a:cubicBezTo>
                <a:close/>
                <a:moveTo>
                  <a:pt x="10603" y="2191"/>
                </a:moveTo>
                <a:cubicBezTo>
                  <a:pt x="10361" y="2191"/>
                  <a:pt x="10242" y="2482"/>
                  <a:pt x="10411" y="2651"/>
                </a:cubicBezTo>
                <a:cubicBezTo>
                  <a:pt x="10466" y="2706"/>
                  <a:pt x="10534" y="2731"/>
                  <a:pt x="10600" y="2731"/>
                </a:cubicBezTo>
                <a:cubicBezTo>
                  <a:pt x="10739" y="2731"/>
                  <a:pt x="10872" y="2623"/>
                  <a:pt x="10872" y="2460"/>
                </a:cubicBezTo>
                <a:cubicBezTo>
                  <a:pt x="10872" y="2310"/>
                  <a:pt x="10753" y="2191"/>
                  <a:pt x="10603" y="2191"/>
                </a:cubicBezTo>
                <a:close/>
                <a:moveTo>
                  <a:pt x="11934" y="2191"/>
                </a:moveTo>
                <a:cubicBezTo>
                  <a:pt x="11696" y="2191"/>
                  <a:pt x="11574" y="2482"/>
                  <a:pt x="11746" y="2651"/>
                </a:cubicBezTo>
                <a:cubicBezTo>
                  <a:pt x="11801" y="2706"/>
                  <a:pt x="11868" y="2731"/>
                  <a:pt x="11934" y="2731"/>
                </a:cubicBezTo>
                <a:cubicBezTo>
                  <a:pt x="12072" y="2731"/>
                  <a:pt x="12204" y="2623"/>
                  <a:pt x="12204" y="2460"/>
                </a:cubicBezTo>
                <a:cubicBezTo>
                  <a:pt x="12204" y="2310"/>
                  <a:pt x="12085" y="2191"/>
                  <a:pt x="11938" y="2191"/>
                </a:cubicBezTo>
                <a:close/>
                <a:moveTo>
                  <a:pt x="13269" y="2191"/>
                </a:moveTo>
                <a:cubicBezTo>
                  <a:pt x="13028" y="2191"/>
                  <a:pt x="12909" y="2482"/>
                  <a:pt x="13078" y="2651"/>
                </a:cubicBezTo>
                <a:cubicBezTo>
                  <a:pt x="13133" y="2706"/>
                  <a:pt x="13201" y="2731"/>
                  <a:pt x="13267" y="2731"/>
                </a:cubicBezTo>
                <a:cubicBezTo>
                  <a:pt x="13406" y="2731"/>
                  <a:pt x="13539" y="2623"/>
                  <a:pt x="13539" y="2460"/>
                </a:cubicBezTo>
                <a:cubicBezTo>
                  <a:pt x="13539" y="2310"/>
                  <a:pt x="13420" y="2191"/>
                  <a:pt x="13269" y="2191"/>
                </a:cubicBezTo>
                <a:close/>
                <a:moveTo>
                  <a:pt x="7744" y="2272"/>
                </a:moveTo>
                <a:cubicBezTo>
                  <a:pt x="7585" y="2432"/>
                  <a:pt x="7682" y="2705"/>
                  <a:pt x="7904" y="2730"/>
                </a:cubicBezTo>
                <a:cubicBezTo>
                  <a:pt x="7915" y="2731"/>
                  <a:pt x="7926" y="2731"/>
                  <a:pt x="7936" y="2731"/>
                </a:cubicBezTo>
                <a:cubicBezTo>
                  <a:pt x="8144" y="2731"/>
                  <a:pt x="8278" y="2501"/>
                  <a:pt x="8164" y="2319"/>
                </a:cubicBezTo>
                <a:cubicBezTo>
                  <a:pt x="8023" y="2316"/>
                  <a:pt x="7882" y="2300"/>
                  <a:pt x="7744" y="2272"/>
                </a:cubicBezTo>
                <a:close/>
                <a:moveTo>
                  <a:pt x="1267" y="3522"/>
                </a:moveTo>
                <a:cubicBezTo>
                  <a:pt x="1029" y="3522"/>
                  <a:pt x="907" y="3814"/>
                  <a:pt x="1079" y="3983"/>
                </a:cubicBezTo>
                <a:cubicBezTo>
                  <a:pt x="1134" y="4039"/>
                  <a:pt x="1201" y="4064"/>
                  <a:pt x="1267" y="4064"/>
                </a:cubicBezTo>
                <a:cubicBezTo>
                  <a:pt x="1405" y="4064"/>
                  <a:pt x="1536" y="3955"/>
                  <a:pt x="1536" y="3792"/>
                </a:cubicBezTo>
                <a:cubicBezTo>
                  <a:pt x="1536" y="3645"/>
                  <a:pt x="1417" y="3526"/>
                  <a:pt x="1267" y="3526"/>
                </a:cubicBezTo>
                <a:lnTo>
                  <a:pt x="1267" y="3522"/>
                </a:lnTo>
                <a:close/>
                <a:moveTo>
                  <a:pt x="2602" y="3522"/>
                </a:moveTo>
                <a:cubicBezTo>
                  <a:pt x="2361" y="3522"/>
                  <a:pt x="2242" y="3814"/>
                  <a:pt x="2411" y="3983"/>
                </a:cubicBezTo>
                <a:cubicBezTo>
                  <a:pt x="2466" y="4039"/>
                  <a:pt x="2533" y="4064"/>
                  <a:pt x="2600" y="4064"/>
                </a:cubicBezTo>
                <a:cubicBezTo>
                  <a:pt x="2738" y="4064"/>
                  <a:pt x="2871" y="3955"/>
                  <a:pt x="2871" y="3792"/>
                </a:cubicBezTo>
                <a:cubicBezTo>
                  <a:pt x="2871" y="3645"/>
                  <a:pt x="2749" y="3526"/>
                  <a:pt x="2602" y="3526"/>
                </a:cubicBezTo>
                <a:lnTo>
                  <a:pt x="2602" y="3522"/>
                </a:lnTo>
                <a:close/>
                <a:moveTo>
                  <a:pt x="3934" y="3522"/>
                </a:moveTo>
                <a:cubicBezTo>
                  <a:pt x="3696" y="3522"/>
                  <a:pt x="3573" y="3814"/>
                  <a:pt x="3746" y="3983"/>
                </a:cubicBezTo>
                <a:cubicBezTo>
                  <a:pt x="3801" y="4039"/>
                  <a:pt x="3868" y="4064"/>
                  <a:pt x="3934" y="4064"/>
                </a:cubicBezTo>
                <a:cubicBezTo>
                  <a:pt x="4071" y="4064"/>
                  <a:pt x="4203" y="3955"/>
                  <a:pt x="4203" y="3792"/>
                </a:cubicBezTo>
                <a:cubicBezTo>
                  <a:pt x="4203" y="3645"/>
                  <a:pt x="4084" y="3526"/>
                  <a:pt x="3934" y="3526"/>
                </a:cubicBezTo>
                <a:lnTo>
                  <a:pt x="3934" y="3522"/>
                </a:lnTo>
                <a:close/>
                <a:moveTo>
                  <a:pt x="5269" y="3522"/>
                </a:moveTo>
                <a:cubicBezTo>
                  <a:pt x="5027" y="3522"/>
                  <a:pt x="4908" y="3814"/>
                  <a:pt x="5078" y="3983"/>
                </a:cubicBezTo>
                <a:cubicBezTo>
                  <a:pt x="5132" y="4039"/>
                  <a:pt x="5200" y="4064"/>
                  <a:pt x="5266" y="4064"/>
                </a:cubicBezTo>
                <a:cubicBezTo>
                  <a:pt x="5405" y="4064"/>
                  <a:pt x="5538" y="3955"/>
                  <a:pt x="5538" y="3792"/>
                </a:cubicBezTo>
                <a:cubicBezTo>
                  <a:pt x="5538" y="3645"/>
                  <a:pt x="5416" y="3526"/>
                  <a:pt x="5269" y="3526"/>
                </a:cubicBezTo>
                <a:lnTo>
                  <a:pt x="5269" y="3522"/>
                </a:lnTo>
                <a:close/>
                <a:moveTo>
                  <a:pt x="6601" y="3522"/>
                </a:moveTo>
                <a:cubicBezTo>
                  <a:pt x="6362" y="3522"/>
                  <a:pt x="6240" y="3814"/>
                  <a:pt x="6413" y="3983"/>
                </a:cubicBezTo>
                <a:cubicBezTo>
                  <a:pt x="6467" y="4039"/>
                  <a:pt x="6535" y="4064"/>
                  <a:pt x="6601" y="4064"/>
                </a:cubicBezTo>
                <a:cubicBezTo>
                  <a:pt x="6738" y="4064"/>
                  <a:pt x="6870" y="3955"/>
                  <a:pt x="6870" y="3792"/>
                </a:cubicBezTo>
                <a:cubicBezTo>
                  <a:pt x="6870" y="3645"/>
                  <a:pt x="6751" y="3526"/>
                  <a:pt x="6604" y="3526"/>
                </a:cubicBezTo>
                <a:lnTo>
                  <a:pt x="6601" y="3522"/>
                </a:lnTo>
                <a:close/>
                <a:moveTo>
                  <a:pt x="7936" y="3522"/>
                </a:moveTo>
                <a:cubicBezTo>
                  <a:pt x="7694" y="3522"/>
                  <a:pt x="7575" y="3814"/>
                  <a:pt x="7744" y="3983"/>
                </a:cubicBezTo>
                <a:cubicBezTo>
                  <a:pt x="7799" y="4039"/>
                  <a:pt x="7867" y="4064"/>
                  <a:pt x="7933" y="4064"/>
                </a:cubicBezTo>
                <a:cubicBezTo>
                  <a:pt x="8072" y="4064"/>
                  <a:pt x="8205" y="3955"/>
                  <a:pt x="8205" y="3792"/>
                </a:cubicBezTo>
                <a:cubicBezTo>
                  <a:pt x="8205" y="3645"/>
                  <a:pt x="8083" y="3526"/>
                  <a:pt x="7936" y="3526"/>
                </a:cubicBezTo>
                <a:lnTo>
                  <a:pt x="7936" y="3522"/>
                </a:lnTo>
                <a:close/>
                <a:moveTo>
                  <a:pt x="9268" y="3522"/>
                </a:moveTo>
                <a:cubicBezTo>
                  <a:pt x="9029" y="3522"/>
                  <a:pt x="8907" y="3814"/>
                  <a:pt x="9079" y="3983"/>
                </a:cubicBezTo>
                <a:cubicBezTo>
                  <a:pt x="9134" y="4039"/>
                  <a:pt x="9202" y="4064"/>
                  <a:pt x="9267" y="4064"/>
                </a:cubicBezTo>
                <a:cubicBezTo>
                  <a:pt x="9405" y="4064"/>
                  <a:pt x="9537" y="3955"/>
                  <a:pt x="9537" y="3792"/>
                </a:cubicBezTo>
                <a:cubicBezTo>
                  <a:pt x="9537" y="3645"/>
                  <a:pt x="9418" y="3526"/>
                  <a:pt x="9271" y="3526"/>
                </a:cubicBezTo>
                <a:lnTo>
                  <a:pt x="9268" y="3522"/>
                </a:lnTo>
                <a:close/>
                <a:moveTo>
                  <a:pt x="10603" y="3522"/>
                </a:moveTo>
                <a:cubicBezTo>
                  <a:pt x="10361" y="3522"/>
                  <a:pt x="10242" y="3814"/>
                  <a:pt x="10411" y="3983"/>
                </a:cubicBezTo>
                <a:cubicBezTo>
                  <a:pt x="10466" y="4039"/>
                  <a:pt x="10534" y="4064"/>
                  <a:pt x="10600" y="4064"/>
                </a:cubicBezTo>
                <a:cubicBezTo>
                  <a:pt x="10739" y="4064"/>
                  <a:pt x="10872" y="3955"/>
                  <a:pt x="10872" y="3792"/>
                </a:cubicBezTo>
                <a:cubicBezTo>
                  <a:pt x="10872" y="3645"/>
                  <a:pt x="10750" y="3526"/>
                  <a:pt x="10603" y="3526"/>
                </a:cubicBezTo>
                <a:lnTo>
                  <a:pt x="10603" y="3522"/>
                </a:lnTo>
                <a:close/>
                <a:moveTo>
                  <a:pt x="11934" y="3522"/>
                </a:moveTo>
                <a:cubicBezTo>
                  <a:pt x="11696" y="3522"/>
                  <a:pt x="11574" y="3814"/>
                  <a:pt x="11746" y="3983"/>
                </a:cubicBezTo>
                <a:cubicBezTo>
                  <a:pt x="11801" y="4039"/>
                  <a:pt x="11868" y="4064"/>
                  <a:pt x="11934" y="4064"/>
                </a:cubicBezTo>
                <a:cubicBezTo>
                  <a:pt x="12072" y="4064"/>
                  <a:pt x="12204" y="3955"/>
                  <a:pt x="12204" y="3792"/>
                </a:cubicBezTo>
                <a:cubicBezTo>
                  <a:pt x="12204" y="3645"/>
                  <a:pt x="12085" y="3526"/>
                  <a:pt x="11938" y="3526"/>
                </a:cubicBezTo>
                <a:lnTo>
                  <a:pt x="11934" y="3522"/>
                </a:lnTo>
                <a:close/>
                <a:moveTo>
                  <a:pt x="13269" y="3522"/>
                </a:moveTo>
                <a:cubicBezTo>
                  <a:pt x="13028" y="3522"/>
                  <a:pt x="12909" y="3814"/>
                  <a:pt x="13078" y="3983"/>
                </a:cubicBezTo>
                <a:cubicBezTo>
                  <a:pt x="13133" y="4039"/>
                  <a:pt x="13201" y="4064"/>
                  <a:pt x="13267" y="4064"/>
                </a:cubicBezTo>
                <a:cubicBezTo>
                  <a:pt x="13406" y="4064"/>
                  <a:pt x="13539" y="3955"/>
                  <a:pt x="13539" y="3792"/>
                </a:cubicBezTo>
                <a:cubicBezTo>
                  <a:pt x="13539" y="3645"/>
                  <a:pt x="13417" y="3526"/>
                  <a:pt x="13269" y="3526"/>
                </a:cubicBezTo>
                <a:lnTo>
                  <a:pt x="13269" y="3522"/>
                </a:lnTo>
                <a:close/>
                <a:moveTo>
                  <a:pt x="14601" y="3522"/>
                </a:moveTo>
                <a:cubicBezTo>
                  <a:pt x="14363" y="3522"/>
                  <a:pt x="14241" y="3814"/>
                  <a:pt x="14413" y="3983"/>
                </a:cubicBezTo>
                <a:cubicBezTo>
                  <a:pt x="14468" y="4039"/>
                  <a:pt x="14535" y="4064"/>
                  <a:pt x="14601" y="4064"/>
                </a:cubicBezTo>
                <a:cubicBezTo>
                  <a:pt x="14739" y="4064"/>
                  <a:pt x="14871" y="3955"/>
                  <a:pt x="14871" y="3792"/>
                </a:cubicBezTo>
                <a:cubicBezTo>
                  <a:pt x="14871" y="3645"/>
                  <a:pt x="14752" y="3526"/>
                  <a:pt x="14604" y="3526"/>
                </a:cubicBezTo>
                <a:lnTo>
                  <a:pt x="14601" y="3522"/>
                </a:lnTo>
                <a:close/>
                <a:moveTo>
                  <a:pt x="15676" y="3726"/>
                </a:moveTo>
                <a:lnTo>
                  <a:pt x="15676" y="3726"/>
                </a:lnTo>
                <a:cubicBezTo>
                  <a:pt x="15629" y="3895"/>
                  <a:pt x="15758" y="4065"/>
                  <a:pt x="15936" y="4065"/>
                </a:cubicBezTo>
                <a:cubicBezTo>
                  <a:pt x="15952" y="4061"/>
                  <a:pt x="15964" y="4061"/>
                  <a:pt x="15980" y="4058"/>
                </a:cubicBezTo>
                <a:cubicBezTo>
                  <a:pt x="15889" y="3936"/>
                  <a:pt x="15789" y="3826"/>
                  <a:pt x="15676" y="3726"/>
                </a:cubicBezTo>
                <a:close/>
                <a:moveTo>
                  <a:pt x="54" y="4886"/>
                </a:moveTo>
                <a:cubicBezTo>
                  <a:pt x="20" y="5042"/>
                  <a:pt x="1" y="5202"/>
                  <a:pt x="1" y="5362"/>
                </a:cubicBezTo>
                <a:cubicBezTo>
                  <a:pt x="1" y="5371"/>
                  <a:pt x="1" y="5381"/>
                  <a:pt x="1" y="5387"/>
                </a:cubicBezTo>
                <a:cubicBezTo>
                  <a:pt x="245" y="5324"/>
                  <a:pt x="280" y="4995"/>
                  <a:pt x="54" y="4886"/>
                </a:cubicBezTo>
                <a:close/>
                <a:moveTo>
                  <a:pt x="15939" y="4856"/>
                </a:moveTo>
                <a:cubicBezTo>
                  <a:pt x="15800" y="4856"/>
                  <a:pt x="15667" y="4964"/>
                  <a:pt x="15667" y="5127"/>
                </a:cubicBezTo>
                <a:cubicBezTo>
                  <a:pt x="15667" y="5277"/>
                  <a:pt x="15786" y="5396"/>
                  <a:pt x="15936" y="5396"/>
                </a:cubicBezTo>
                <a:cubicBezTo>
                  <a:pt x="16178" y="5396"/>
                  <a:pt x="16297" y="5105"/>
                  <a:pt x="16127" y="4936"/>
                </a:cubicBezTo>
                <a:cubicBezTo>
                  <a:pt x="16073" y="4881"/>
                  <a:pt x="16005" y="4856"/>
                  <a:pt x="15939" y="4856"/>
                </a:cubicBezTo>
                <a:close/>
                <a:moveTo>
                  <a:pt x="1267" y="4857"/>
                </a:moveTo>
                <a:cubicBezTo>
                  <a:pt x="1029" y="4857"/>
                  <a:pt x="907" y="5149"/>
                  <a:pt x="1079" y="5318"/>
                </a:cubicBezTo>
                <a:cubicBezTo>
                  <a:pt x="1134" y="5373"/>
                  <a:pt x="1201" y="5397"/>
                  <a:pt x="1267" y="5397"/>
                </a:cubicBezTo>
                <a:cubicBezTo>
                  <a:pt x="1405" y="5397"/>
                  <a:pt x="1536" y="5290"/>
                  <a:pt x="1536" y="5127"/>
                </a:cubicBezTo>
                <a:cubicBezTo>
                  <a:pt x="1536" y="4977"/>
                  <a:pt x="1417" y="4857"/>
                  <a:pt x="1267" y="4857"/>
                </a:cubicBezTo>
                <a:close/>
                <a:moveTo>
                  <a:pt x="2602" y="4857"/>
                </a:moveTo>
                <a:cubicBezTo>
                  <a:pt x="2361" y="4857"/>
                  <a:pt x="2242" y="5149"/>
                  <a:pt x="2411" y="5318"/>
                </a:cubicBezTo>
                <a:cubicBezTo>
                  <a:pt x="2466" y="5373"/>
                  <a:pt x="2533" y="5397"/>
                  <a:pt x="2599" y="5397"/>
                </a:cubicBezTo>
                <a:cubicBezTo>
                  <a:pt x="2738" y="5397"/>
                  <a:pt x="2871" y="5290"/>
                  <a:pt x="2871" y="5127"/>
                </a:cubicBezTo>
                <a:cubicBezTo>
                  <a:pt x="2871" y="4977"/>
                  <a:pt x="2749" y="4857"/>
                  <a:pt x="2602" y="4857"/>
                </a:cubicBezTo>
                <a:close/>
                <a:moveTo>
                  <a:pt x="3934" y="4857"/>
                </a:moveTo>
                <a:cubicBezTo>
                  <a:pt x="3696" y="4857"/>
                  <a:pt x="3573" y="5149"/>
                  <a:pt x="3746" y="5318"/>
                </a:cubicBezTo>
                <a:cubicBezTo>
                  <a:pt x="3801" y="5373"/>
                  <a:pt x="3868" y="5397"/>
                  <a:pt x="3934" y="5397"/>
                </a:cubicBezTo>
                <a:cubicBezTo>
                  <a:pt x="4071" y="5397"/>
                  <a:pt x="4203" y="5290"/>
                  <a:pt x="4203" y="5127"/>
                </a:cubicBezTo>
                <a:cubicBezTo>
                  <a:pt x="4203" y="4977"/>
                  <a:pt x="4084" y="4857"/>
                  <a:pt x="3934" y="4857"/>
                </a:cubicBezTo>
                <a:close/>
                <a:moveTo>
                  <a:pt x="5269" y="4857"/>
                </a:moveTo>
                <a:cubicBezTo>
                  <a:pt x="5027" y="4857"/>
                  <a:pt x="4908" y="5149"/>
                  <a:pt x="5078" y="5318"/>
                </a:cubicBezTo>
                <a:cubicBezTo>
                  <a:pt x="5132" y="5373"/>
                  <a:pt x="5200" y="5397"/>
                  <a:pt x="5266" y="5397"/>
                </a:cubicBezTo>
                <a:cubicBezTo>
                  <a:pt x="5405" y="5397"/>
                  <a:pt x="5538" y="5290"/>
                  <a:pt x="5538" y="5127"/>
                </a:cubicBezTo>
                <a:cubicBezTo>
                  <a:pt x="5538" y="4980"/>
                  <a:pt x="5416" y="4857"/>
                  <a:pt x="5269" y="4857"/>
                </a:cubicBezTo>
                <a:close/>
                <a:moveTo>
                  <a:pt x="6601" y="4857"/>
                </a:moveTo>
                <a:cubicBezTo>
                  <a:pt x="6362" y="4857"/>
                  <a:pt x="6240" y="5149"/>
                  <a:pt x="6413" y="5318"/>
                </a:cubicBezTo>
                <a:cubicBezTo>
                  <a:pt x="6467" y="5373"/>
                  <a:pt x="6535" y="5397"/>
                  <a:pt x="6601" y="5397"/>
                </a:cubicBezTo>
                <a:cubicBezTo>
                  <a:pt x="6738" y="5397"/>
                  <a:pt x="6870" y="5290"/>
                  <a:pt x="6870" y="5127"/>
                </a:cubicBezTo>
                <a:cubicBezTo>
                  <a:pt x="6870" y="4980"/>
                  <a:pt x="6751" y="4857"/>
                  <a:pt x="6604" y="4857"/>
                </a:cubicBezTo>
                <a:close/>
                <a:moveTo>
                  <a:pt x="7936" y="4857"/>
                </a:moveTo>
                <a:cubicBezTo>
                  <a:pt x="7694" y="4857"/>
                  <a:pt x="7575" y="5149"/>
                  <a:pt x="7744" y="5318"/>
                </a:cubicBezTo>
                <a:cubicBezTo>
                  <a:pt x="7799" y="5373"/>
                  <a:pt x="7867" y="5397"/>
                  <a:pt x="7933" y="5397"/>
                </a:cubicBezTo>
                <a:cubicBezTo>
                  <a:pt x="8072" y="5397"/>
                  <a:pt x="8205" y="5290"/>
                  <a:pt x="8205" y="5127"/>
                </a:cubicBezTo>
                <a:cubicBezTo>
                  <a:pt x="8205" y="4977"/>
                  <a:pt x="8083" y="4857"/>
                  <a:pt x="7936" y="4857"/>
                </a:cubicBezTo>
                <a:close/>
                <a:moveTo>
                  <a:pt x="9268" y="4857"/>
                </a:moveTo>
                <a:cubicBezTo>
                  <a:pt x="9029" y="4857"/>
                  <a:pt x="8907" y="5149"/>
                  <a:pt x="9079" y="5318"/>
                </a:cubicBezTo>
                <a:cubicBezTo>
                  <a:pt x="9134" y="5373"/>
                  <a:pt x="9202" y="5397"/>
                  <a:pt x="9267" y="5397"/>
                </a:cubicBezTo>
                <a:cubicBezTo>
                  <a:pt x="9405" y="5397"/>
                  <a:pt x="9537" y="5290"/>
                  <a:pt x="9537" y="5127"/>
                </a:cubicBezTo>
                <a:cubicBezTo>
                  <a:pt x="9537" y="4980"/>
                  <a:pt x="9418" y="4857"/>
                  <a:pt x="9271" y="4857"/>
                </a:cubicBezTo>
                <a:close/>
                <a:moveTo>
                  <a:pt x="10603" y="4857"/>
                </a:moveTo>
                <a:cubicBezTo>
                  <a:pt x="10361" y="4857"/>
                  <a:pt x="10242" y="5149"/>
                  <a:pt x="10411" y="5318"/>
                </a:cubicBezTo>
                <a:cubicBezTo>
                  <a:pt x="10466" y="5373"/>
                  <a:pt x="10534" y="5397"/>
                  <a:pt x="10600" y="5397"/>
                </a:cubicBezTo>
                <a:cubicBezTo>
                  <a:pt x="10739" y="5397"/>
                  <a:pt x="10872" y="5290"/>
                  <a:pt x="10872" y="5127"/>
                </a:cubicBezTo>
                <a:cubicBezTo>
                  <a:pt x="10872" y="4977"/>
                  <a:pt x="10753" y="4857"/>
                  <a:pt x="10603" y="4857"/>
                </a:cubicBezTo>
                <a:close/>
                <a:moveTo>
                  <a:pt x="11934" y="4857"/>
                </a:moveTo>
                <a:cubicBezTo>
                  <a:pt x="11696" y="4857"/>
                  <a:pt x="11574" y="5149"/>
                  <a:pt x="11746" y="5318"/>
                </a:cubicBezTo>
                <a:cubicBezTo>
                  <a:pt x="11801" y="5373"/>
                  <a:pt x="11868" y="5397"/>
                  <a:pt x="11934" y="5397"/>
                </a:cubicBezTo>
                <a:cubicBezTo>
                  <a:pt x="12072" y="5397"/>
                  <a:pt x="12204" y="5290"/>
                  <a:pt x="12204" y="5127"/>
                </a:cubicBezTo>
                <a:cubicBezTo>
                  <a:pt x="12204" y="4977"/>
                  <a:pt x="12085" y="4857"/>
                  <a:pt x="11938" y="4857"/>
                </a:cubicBezTo>
                <a:close/>
                <a:moveTo>
                  <a:pt x="13269" y="4857"/>
                </a:moveTo>
                <a:cubicBezTo>
                  <a:pt x="13028" y="4857"/>
                  <a:pt x="12909" y="5149"/>
                  <a:pt x="13078" y="5318"/>
                </a:cubicBezTo>
                <a:cubicBezTo>
                  <a:pt x="13133" y="5373"/>
                  <a:pt x="13201" y="5397"/>
                  <a:pt x="13267" y="5397"/>
                </a:cubicBezTo>
                <a:cubicBezTo>
                  <a:pt x="13406" y="5397"/>
                  <a:pt x="13539" y="5290"/>
                  <a:pt x="13539" y="5127"/>
                </a:cubicBezTo>
                <a:cubicBezTo>
                  <a:pt x="13539" y="4977"/>
                  <a:pt x="13420" y="4857"/>
                  <a:pt x="13269" y="4857"/>
                </a:cubicBezTo>
                <a:close/>
                <a:moveTo>
                  <a:pt x="14601" y="4857"/>
                </a:moveTo>
                <a:cubicBezTo>
                  <a:pt x="14363" y="4857"/>
                  <a:pt x="14241" y="5149"/>
                  <a:pt x="14413" y="5318"/>
                </a:cubicBezTo>
                <a:cubicBezTo>
                  <a:pt x="14468" y="5373"/>
                  <a:pt x="14535" y="5397"/>
                  <a:pt x="14601" y="5397"/>
                </a:cubicBezTo>
                <a:cubicBezTo>
                  <a:pt x="14739" y="5397"/>
                  <a:pt x="14871" y="5290"/>
                  <a:pt x="14871" y="5127"/>
                </a:cubicBezTo>
                <a:cubicBezTo>
                  <a:pt x="14871" y="4977"/>
                  <a:pt x="14752" y="4857"/>
                  <a:pt x="14604" y="4857"/>
                </a:cubicBezTo>
                <a:close/>
                <a:moveTo>
                  <a:pt x="15936" y="6189"/>
                </a:moveTo>
                <a:cubicBezTo>
                  <a:pt x="15789" y="6192"/>
                  <a:pt x="15670" y="6312"/>
                  <a:pt x="15667" y="6459"/>
                </a:cubicBezTo>
                <a:cubicBezTo>
                  <a:pt x="15667" y="6606"/>
                  <a:pt x="15783" y="6725"/>
                  <a:pt x="15930" y="6728"/>
                </a:cubicBezTo>
                <a:cubicBezTo>
                  <a:pt x="16027" y="6609"/>
                  <a:pt x="16109" y="6481"/>
                  <a:pt x="16178" y="6343"/>
                </a:cubicBezTo>
                <a:cubicBezTo>
                  <a:pt x="16134" y="6249"/>
                  <a:pt x="16040" y="6189"/>
                  <a:pt x="15936" y="6189"/>
                </a:cubicBezTo>
                <a:close/>
                <a:moveTo>
                  <a:pt x="1267" y="6189"/>
                </a:moveTo>
                <a:cubicBezTo>
                  <a:pt x="1029" y="6189"/>
                  <a:pt x="907" y="6481"/>
                  <a:pt x="1079" y="6650"/>
                </a:cubicBezTo>
                <a:cubicBezTo>
                  <a:pt x="1134" y="6706"/>
                  <a:pt x="1201" y="6731"/>
                  <a:pt x="1267" y="6731"/>
                </a:cubicBezTo>
                <a:cubicBezTo>
                  <a:pt x="1405" y="6731"/>
                  <a:pt x="1536" y="6622"/>
                  <a:pt x="1536" y="6459"/>
                </a:cubicBezTo>
                <a:cubicBezTo>
                  <a:pt x="1536" y="6312"/>
                  <a:pt x="1417" y="6189"/>
                  <a:pt x="1267" y="6189"/>
                </a:cubicBezTo>
                <a:close/>
                <a:moveTo>
                  <a:pt x="2602" y="6189"/>
                </a:moveTo>
                <a:cubicBezTo>
                  <a:pt x="2361" y="6189"/>
                  <a:pt x="2242" y="6481"/>
                  <a:pt x="2411" y="6650"/>
                </a:cubicBezTo>
                <a:cubicBezTo>
                  <a:pt x="2466" y="6706"/>
                  <a:pt x="2533" y="6731"/>
                  <a:pt x="2600" y="6731"/>
                </a:cubicBezTo>
                <a:cubicBezTo>
                  <a:pt x="2738" y="6731"/>
                  <a:pt x="2871" y="6622"/>
                  <a:pt x="2871" y="6459"/>
                </a:cubicBezTo>
                <a:cubicBezTo>
                  <a:pt x="2871" y="6312"/>
                  <a:pt x="2749" y="6189"/>
                  <a:pt x="2602" y="6189"/>
                </a:cubicBezTo>
                <a:close/>
                <a:moveTo>
                  <a:pt x="3934" y="6189"/>
                </a:moveTo>
                <a:cubicBezTo>
                  <a:pt x="3696" y="6189"/>
                  <a:pt x="3573" y="6481"/>
                  <a:pt x="3746" y="6650"/>
                </a:cubicBezTo>
                <a:cubicBezTo>
                  <a:pt x="3801" y="6706"/>
                  <a:pt x="3868" y="6731"/>
                  <a:pt x="3934" y="6731"/>
                </a:cubicBezTo>
                <a:cubicBezTo>
                  <a:pt x="4071" y="6731"/>
                  <a:pt x="4203" y="6622"/>
                  <a:pt x="4203" y="6459"/>
                </a:cubicBezTo>
                <a:cubicBezTo>
                  <a:pt x="4203" y="6312"/>
                  <a:pt x="4084" y="6189"/>
                  <a:pt x="3934" y="6189"/>
                </a:cubicBezTo>
                <a:close/>
                <a:moveTo>
                  <a:pt x="5269" y="6189"/>
                </a:moveTo>
                <a:cubicBezTo>
                  <a:pt x="5027" y="6189"/>
                  <a:pt x="4908" y="6481"/>
                  <a:pt x="5078" y="6650"/>
                </a:cubicBezTo>
                <a:cubicBezTo>
                  <a:pt x="5132" y="6706"/>
                  <a:pt x="5200" y="6731"/>
                  <a:pt x="5266" y="6731"/>
                </a:cubicBezTo>
                <a:cubicBezTo>
                  <a:pt x="5405" y="6731"/>
                  <a:pt x="5538" y="6622"/>
                  <a:pt x="5538" y="6459"/>
                </a:cubicBezTo>
                <a:cubicBezTo>
                  <a:pt x="5538" y="6312"/>
                  <a:pt x="5416" y="6192"/>
                  <a:pt x="5269" y="6189"/>
                </a:cubicBezTo>
                <a:close/>
                <a:moveTo>
                  <a:pt x="6601" y="6189"/>
                </a:moveTo>
                <a:cubicBezTo>
                  <a:pt x="6362" y="6189"/>
                  <a:pt x="6240" y="6481"/>
                  <a:pt x="6413" y="6650"/>
                </a:cubicBezTo>
                <a:cubicBezTo>
                  <a:pt x="6467" y="6706"/>
                  <a:pt x="6535" y="6731"/>
                  <a:pt x="6601" y="6731"/>
                </a:cubicBezTo>
                <a:cubicBezTo>
                  <a:pt x="6738" y="6731"/>
                  <a:pt x="6870" y="6622"/>
                  <a:pt x="6870" y="6459"/>
                </a:cubicBezTo>
                <a:cubicBezTo>
                  <a:pt x="6870" y="6312"/>
                  <a:pt x="6751" y="6192"/>
                  <a:pt x="6604" y="6189"/>
                </a:cubicBezTo>
                <a:close/>
                <a:moveTo>
                  <a:pt x="7936" y="6189"/>
                </a:moveTo>
                <a:cubicBezTo>
                  <a:pt x="7694" y="6189"/>
                  <a:pt x="7575" y="6481"/>
                  <a:pt x="7744" y="6650"/>
                </a:cubicBezTo>
                <a:cubicBezTo>
                  <a:pt x="7799" y="6706"/>
                  <a:pt x="7867" y="6731"/>
                  <a:pt x="7933" y="6731"/>
                </a:cubicBezTo>
                <a:cubicBezTo>
                  <a:pt x="8072" y="6731"/>
                  <a:pt x="8205" y="6622"/>
                  <a:pt x="8205" y="6459"/>
                </a:cubicBezTo>
                <a:cubicBezTo>
                  <a:pt x="8205" y="6312"/>
                  <a:pt x="8083" y="6189"/>
                  <a:pt x="7936" y="6189"/>
                </a:cubicBezTo>
                <a:close/>
                <a:moveTo>
                  <a:pt x="9268" y="6189"/>
                </a:moveTo>
                <a:cubicBezTo>
                  <a:pt x="9029" y="6189"/>
                  <a:pt x="8907" y="6481"/>
                  <a:pt x="9079" y="6650"/>
                </a:cubicBezTo>
                <a:cubicBezTo>
                  <a:pt x="9134" y="6706"/>
                  <a:pt x="9202" y="6731"/>
                  <a:pt x="9267" y="6731"/>
                </a:cubicBezTo>
                <a:cubicBezTo>
                  <a:pt x="9405" y="6731"/>
                  <a:pt x="9537" y="6622"/>
                  <a:pt x="9537" y="6459"/>
                </a:cubicBezTo>
                <a:cubicBezTo>
                  <a:pt x="9537" y="6312"/>
                  <a:pt x="9418" y="6192"/>
                  <a:pt x="9271" y="6189"/>
                </a:cubicBezTo>
                <a:close/>
                <a:moveTo>
                  <a:pt x="10603" y="6189"/>
                </a:moveTo>
                <a:cubicBezTo>
                  <a:pt x="10361" y="6189"/>
                  <a:pt x="10242" y="6481"/>
                  <a:pt x="10411" y="6650"/>
                </a:cubicBezTo>
                <a:cubicBezTo>
                  <a:pt x="10466" y="6706"/>
                  <a:pt x="10534" y="6731"/>
                  <a:pt x="10600" y="6731"/>
                </a:cubicBezTo>
                <a:cubicBezTo>
                  <a:pt x="10739" y="6731"/>
                  <a:pt x="10872" y="6622"/>
                  <a:pt x="10872" y="6459"/>
                </a:cubicBezTo>
                <a:cubicBezTo>
                  <a:pt x="10872" y="6312"/>
                  <a:pt x="10750" y="6189"/>
                  <a:pt x="10603" y="6189"/>
                </a:cubicBezTo>
                <a:close/>
                <a:moveTo>
                  <a:pt x="11934" y="6189"/>
                </a:moveTo>
                <a:cubicBezTo>
                  <a:pt x="11696" y="6189"/>
                  <a:pt x="11574" y="6481"/>
                  <a:pt x="11746" y="6650"/>
                </a:cubicBezTo>
                <a:cubicBezTo>
                  <a:pt x="11801" y="6706"/>
                  <a:pt x="11868" y="6731"/>
                  <a:pt x="11934" y="6731"/>
                </a:cubicBezTo>
                <a:cubicBezTo>
                  <a:pt x="12072" y="6731"/>
                  <a:pt x="12204" y="6622"/>
                  <a:pt x="12204" y="6459"/>
                </a:cubicBezTo>
                <a:cubicBezTo>
                  <a:pt x="12204" y="6312"/>
                  <a:pt x="12085" y="6189"/>
                  <a:pt x="11938" y="6189"/>
                </a:cubicBezTo>
                <a:close/>
                <a:moveTo>
                  <a:pt x="13269" y="6189"/>
                </a:moveTo>
                <a:cubicBezTo>
                  <a:pt x="13028" y="6189"/>
                  <a:pt x="12909" y="6481"/>
                  <a:pt x="13078" y="6650"/>
                </a:cubicBezTo>
                <a:cubicBezTo>
                  <a:pt x="13133" y="6706"/>
                  <a:pt x="13201" y="6731"/>
                  <a:pt x="13267" y="6731"/>
                </a:cubicBezTo>
                <a:cubicBezTo>
                  <a:pt x="13406" y="6731"/>
                  <a:pt x="13539" y="6622"/>
                  <a:pt x="13539" y="6459"/>
                </a:cubicBezTo>
                <a:cubicBezTo>
                  <a:pt x="13539" y="6312"/>
                  <a:pt x="13420" y="6189"/>
                  <a:pt x="13269" y="6189"/>
                </a:cubicBezTo>
                <a:close/>
                <a:moveTo>
                  <a:pt x="14601" y="6189"/>
                </a:moveTo>
                <a:cubicBezTo>
                  <a:pt x="14363" y="6189"/>
                  <a:pt x="14241" y="6481"/>
                  <a:pt x="14413" y="6650"/>
                </a:cubicBezTo>
                <a:cubicBezTo>
                  <a:pt x="14468" y="6706"/>
                  <a:pt x="14535" y="6731"/>
                  <a:pt x="14601" y="6731"/>
                </a:cubicBezTo>
                <a:cubicBezTo>
                  <a:pt x="14739" y="6731"/>
                  <a:pt x="14871" y="6622"/>
                  <a:pt x="14871" y="6459"/>
                </a:cubicBezTo>
                <a:cubicBezTo>
                  <a:pt x="14871" y="6312"/>
                  <a:pt x="14752" y="6189"/>
                  <a:pt x="14604" y="6189"/>
                </a:cubicBezTo>
                <a:close/>
                <a:moveTo>
                  <a:pt x="14595" y="7524"/>
                </a:moveTo>
                <a:cubicBezTo>
                  <a:pt x="14570" y="7524"/>
                  <a:pt x="14548" y="7531"/>
                  <a:pt x="14523" y="7537"/>
                </a:cubicBezTo>
                <a:cubicBezTo>
                  <a:pt x="14548" y="7534"/>
                  <a:pt x="14570" y="7527"/>
                  <a:pt x="14595" y="7524"/>
                </a:cubicBezTo>
                <a:close/>
                <a:moveTo>
                  <a:pt x="2602" y="7524"/>
                </a:moveTo>
                <a:cubicBezTo>
                  <a:pt x="2361" y="7524"/>
                  <a:pt x="2242" y="7816"/>
                  <a:pt x="2411" y="7985"/>
                </a:cubicBezTo>
                <a:cubicBezTo>
                  <a:pt x="2466" y="8040"/>
                  <a:pt x="2533" y="8064"/>
                  <a:pt x="2599" y="8064"/>
                </a:cubicBezTo>
                <a:cubicBezTo>
                  <a:pt x="2738" y="8064"/>
                  <a:pt x="2871" y="7957"/>
                  <a:pt x="2871" y="7794"/>
                </a:cubicBezTo>
                <a:cubicBezTo>
                  <a:pt x="2871" y="7643"/>
                  <a:pt x="2749" y="7524"/>
                  <a:pt x="2602" y="7524"/>
                </a:cubicBezTo>
                <a:close/>
                <a:moveTo>
                  <a:pt x="3934" y="7524"/>
                </a:moveTo>
                <a:cubicBezTo>
                  <a:pt x="3696" y="7524"/>
                  <a:pt x="3573" y="7816"/>
                  <a:pt x="3746" y="7985"/>
                </a:cubicBezTo>
                <a:cubicBezTo>
                  <a:pt x="3801" y="8040"/>
                  <a:pt x="3868" y="8064"/>
                  <a:pt x="3934" y="8064"/>
                </a:cubicBezTo>
                <a:cubicBezTo>
                  <a:pt x="4073" y="8064"/>
                  <a:pt x="4206" y="7957"/>
                  <a:pt x="4206" y="7794"/>
                </a:cubicBezTo>
                <a:cubicBezTo>
                  <a:pt x="4206" y="7643"/>
                  <a:pt x="4084" y="7524"/>
                  <a:pt x="3934" y="7524"/>
                </a:cubicBezTo>
                <a:close/>
                <a:moveTo>
                  <a:pt x="5269" y="7524"/>
                </a:moveTo>
                <a:cubicBezTo>
                  <a:pt x="5027" y="7524"/>
                  <a:pt x="4908" y="7816"/>
                  <a:pt x="5078" y="7985"/>
                </a:cubicBezTo>
                <a:cubicBezTo>
                  <a:pt x="5132" y="8040"/>
                  <a:pt x="5200" y="8064"/>
                  <a:pt x="5266" y="8064"/>
                </a:cubicBezTo>
                <a:cubicBezTo>
                  <a:pt x="5405" y="8064"/>
                  <a:pt x="5538" y="7957"/>
                  <a:pt x="5538" y="7794"/>
                </a:cubicBezTo>
                <a:cubicBezTo>
                  <a:pt x="5538" y="7643"/>
                  <a:pt x="5419" y="7524"/>
                  <a:pt x="5269" y="7524"/>
                </a:cubicBezTo>
                <a:close/>
                <a:moveTo>
                  <a:pt x="6601" y="7524"/>
                </a:moveTo>
                <a:cubicBezTo>
                  <a:pt x="6362" y="7524"/>
                  <a:pt x="6240" y="7816"/>
                  <a:pt x="6413" y="7985"/>
                </a:cubicBezTo>
                <a:cubicBezTo>
                  <a:pt x="6467" y="8040"/>
                  <a:pt x="6535" y="8064"/>
                  <a:pt x="6601" y="8064"/>
                </a:cubicBezTo>
                <a:cubicBezTo>
                  <a:pt x="6740" y="8064"/>
                  <a:pt x="6873" y="7957"/>
                  <a:pt x="6873" y="7794"/>
                </a:cubicBezTo>
                <a:cubicBezTo>
                  <a:pt x="6873" y="7643"/>
                  <a:pt x="6751" y="7524"/>
                  <a:pt x="6604" y="7524"/>
                </a:cubicBezTo>
                <a:close/>
                <a:moveTo>
                  <a:pt x="7936" y="7524"/>
                </a:moveTo>
                <a:cubicBezTo>
                  <a:pt x="7694" y="7524"/>
                  <a:pt x="7575" y="7816"/>
                  <a:pt x="7744" y="7985"/>
                </a:cubicBezTo>
                <a:cubicBezTo>
                  <a:pt x="7799" y="8040"/>
                  <a:pt x="7867" y="8064"/>
                  <a:pt x="7933" y="8064"/>
                </a:cubicBezTo>
                <a:cubicBezTo>
                  <a:pt x="8072" y="8064"/>
                  <a:pt x="8205" y="7957"/>
                  <a:pt x="8205" y="7794"/>
                </a:cubicBezTo>
                <a:cubicBezTo>
                  <a:pt x="8205" y="7643"/>
                  <a:pt x="8086" y="7524"/>
                  <a:pt x="7936" y="7524"/>
                </a:cubicBezTo>
                <a:close/>
                <a:moveTo>
                  <a:pt x="9268" y="7524"/>
                </a:moveTo>
                <a:cubicBezTo>
                  <a:pt x="9029" y="7524"/>
                  <a:pt x="8907" y="7816"/>
                  <a:pt x="9079" y="7985"/>
                </a:cubicBezTo>
                <a:cubicBezTo>
                  <a:pt x="9134" y="8040"/>
                  <a:pt x="9202" y="8064"/>
                  <a:pt x="9268" y="8064"/>
                </a:cubicBezTo>
                <a:cubicBezTo>
                  <a:pt x="9407" y="8064"/>
                  <a:pt x="9540" y="7957"/>
                  <a:pt x="9540" y="7794"/>
                </a:cubicBezTo>
                <a:cubicBezTo>
                  <a:pt x="9540" y="7643"/>
                  <a:pt x="9418" y="7524"/>
                  <a:pt x="9271" y="7524"/>
                </a:cubicBezTo>
                <a:close/>
                <a:moveTo>
                  <a:pt x="10603" y="7524"/>
                </a:moveTo>
                <a:cubicBezTo>
                  <a:pt x="10361" y="7524"/>
                  <a:pt x="10242" y="7816"/>
                  <a:pt x="10411" y="7985"/>
                </a:cubicBezTo>
                <a:cubicBezTo>
                  <a:pt x="10466" y="8040"/>
                  <a:pt x="10534" y="8064"/>
                  <a:pt x="10600" y="8064"/>
                </a:cubicBezTo>
                <a:cubicBezTo>
                  <a:pt x="10739" y="8064"/>
                  <a:pt x="10872" y="7957"/>
                  <a:pt x="10872" y="7794"/>
                </a:cubicBezTo>
                <a:cubicBezTo>
                  <a:pt x="10872" y="7643"/>
                  <a:pt x="10753" y="7524"/>
                  <a:pt x="10603" y="7524"/>
                </a:cubicBezTo>
                <a:close/>
                <a:moveTo>
                  <a:pt x="11934" y="7524"/>
                </a:moveTo>
                <a:cubicBezTo>
                  <a:pt x="11696" y="7524"/>
                  <a:pt x="11574" y="7816"/>
                  <a:pt x="11746" y="7985"/>
                </a:cubicBezTo>
                <a:cubicBezTo>
                  <a:pt x="11801" y="8040"/>
                  <a:pt x="11869" y="8064"/>
                  <a:pt x="11935" y="8064"/>
                </a:cubicBezTo>
                <a:cubicBezTo>
                  <a:pt x="12074" y="8064"/>
                  <a:pt x="12207" y="7957"/>
                  <a:pt x="12207" y="7794"/>
                </a:cubicBezTo>
                <a:cubicBezTo>
                  <a:pt x="12207" y="7643"/>
                  <a:pt x="12085" y="7524"/>
                  <a:pt x="11938" y="7524"/>
                </a:cubicBezTo>
                <a:close/>
                <a:moveTo>
                  <a:pt x="13269" y="7524"/>
                </a:moveTo>
                <a:cubicBezTo>
                  <a:pt x="13028" y="7524"/>
                  <a:pt x="12909" y="7816"/>
                  <a:pt x="13078" y="7985"/>
                </a:cubicBezTo>
                <a:cubicBezTo>
                  <a:pt x="13133" y="8040"/>
                  <a:pt x="13201" y="8064"/>
                  <a:pt x="13267" y="8064"/>
                </a:cubicBezTo>
                <a:cubicBezTo>
                  <a:pt x="13406" y="8064"/>
                  <a:pt x="13539" y="7957"/>
                  <a:pt x="13539" y="7794"/>
                </a:cubicBezTo>
                <a:cubicBezTo>
                  <a:pt x="13539" y="7643"/>
                  <a:pt x="13420" y="7524"/>
                  <a:pt x="13269" y="7524"/>
                </a:cubicBezTo>
                <a:close/>
                <a:moveTo>
                  <a:pt x="2602" y="8856"/>
                </a:moveTo>
                <a:cubicBezTo>
                  <a:pt x="2361" y="8856"/>
                  <a:pt x="2242" y="9148"/>
                  <a:pt x="2411" y="9317"/>
                </a:cubicBezTo>
                <a:cubicBezTo>
                  <a:pt x="2466" y="9373"/>
                  <a:pt x="2533" y="9398"/>
                  <a:pt x="2600" y="9398"/>
                </a:cubicBezTo>
                <a:cubicBezTo>
                  <a:pt x="2738" y="9398"/>
                  <a:pt x="2871" y="9290"/>
                  <a:pt x="2871" y="9129"/>
                </a:cubicBezTo>
                <a:cubicBezTo>
                  <a:pt x="2871" y="8978"/>
                  <a:pt x="2749" y="8856"/>
                  <a:pt x="2602" y="8856"/>
                </a:cubicBezTo>
                <a:close/>
                <a:moveTo>
                  <a:pt x="3934" y="8856"/>
                </a:moveTo>
                <a:cubicBezTo>
                  <a:pt x="3696" y="8856"/>
                  <a:pt x="3573" y="9148"/>
                  <a:pt x="3746" y="9317"/>
                </a:cubicBezTo>
                <a:cubicBezTo>
                  <a:pt x="3801" y="9373"/>
                  <a:pt x="3868" y="9398"/>
                  <a:pt x="3935" y="9398"/>
                </a:cubicBezTo>
                <a:cubicBezTo>
                  <a:pt x="4073" y="9398"/>
                  <a:pt x="4206" y="9290"/>
                  <a:pt x="4206" y="9129"/>
                </a:cubicBezTo>
                <a:cubicBezTo>
                  <a:pt x="4206" y="8978"/>
                  <a:pt x="4084" y="8856"/>
                  <a:pt x="3934" y="8856"/>
                </a:cubicBezTo>
                <a:close/>
                <a:moveTo>
                  <a:pt x="5269" y="8856"/>
                </a:moveTo>
                <a:cubicBezTo>
                  <a:pt x="5027" y="8856"/>
                  <a:pt x="4908" y="9148"/>
                  <a:pt x="5078" y="9317"/>
                </a:cubicBezTo>
                <a:cubicBezTo>
                  <a:pt x="5133" y="9373"/>
                  <a:pt x="5200" y="9398"/>
                  <a:pt x="5267" y="9398"/>
                </a:cubicBezTo>
                <a:cubicBezTo>
                  <a:pt x="5405" y="9398"/>
                  <a:pt x="5538" y="9290"/>
                  <a:pt x="5538" y="9129"/>
                </a:cubicBezTo>
                <a:cubicBezTo>
                  <a:pt x="5538" y="8978"/>
                  <a:pt x="5419" y="8856"/>
                  <a:pt x="5269" y="8856"/>
                </a:cubicBezTo>
                <a:close/>
                <a:moveTo>
                  <a:pt x="6601" y="8856"/>
                </a:moveTo>
                <a:cubicBezTo>
                  <a:pt x="6362" y="8856"/>
                  <a:pt x="6240" y="9148"/>
                  <a:pt x="6413" y="9317"/>
                </a:cubicBezTo>
                <a:cubicBezTo>
                  <a:pt x="6468" y="9373"/>
                  <a:pt x="6535" y="9398"/>
                  <a:pt x="6602" y="9398"/>
                </a:cubicBezTo>
                <a:cubicBezTo>
                  <a:pt x="6740" y="9398"/>
                  <a:pt x="6873" y="9290"/>
                  <a:pt x="6873" y="9129"/>
                </a:cubicBezTo>
                <a:cubicBezTo>
                  <a:pt x="6873" y="8978"/>
                  <a:pt x="6751" y="8856"/>
                  <a:pt x="6604" y="8856"/>
                </a:cubicBezTo>
                <a:close/>
                <a:moveTo>
                  <a:pt x="7936" y="8856"/>
                </a:moveTo>
                <a:cubicBezTo>
                  <a:pt x="7694" y="8856"/>
                  <a:pt x="7575" y="9148"/>
                  <a:pt x="7744" y="9317"/>
                </a:cubicBezTo>
                <a:cubicBezTo>
                  <a:pt x="7799" y="9373"/>
                  <a:pt x="7867" y="9398"/>
                  <a:pt x="7934" y="9398"/>
                </a:cubicBezTo>
                <a:cubicBezTo>
                  <a:pt x="8072" y="9398"/>
                  <a:pt x="8205" y="9290"/>
                  <a:pt x="8205" y="9129"/>
                </a:cubicBezTo>
                <a:cubicBezTo>
                  <a:pt x="8205" y="8978"/>
                  <a:pt x="8086" y="8856"/>
                  <a:pt x="7936" y="8856"/>
                </a:cubicBezTo>
                <a:close/>
                <a:moveTo>
                  <a:pt x="9268" y="8856"/>
                </a:moveTo>
                <a:cubicBezTo>
                  <a:pt x="9029" y="8856"/>
                  <a:pt x="8907" y="9148"/>
                  <a:pt x="9079" y="9317"/>
                </a:cubicBezTo>
                <a:cubicBezTo>
                  <a:pt x="9134" y="9373"/>
                  <a:pt x="9202" y="9398"/>
                  <a:pt x="9269" y="9398"/>
                </a:cubicBezTo>
                <a:cubicBezTo>
                  <a:pt x="9407" y="9398"/>
                  <a:pt x="9540" y="9290"/>
                  <a:pt x="9540" y="9129"/>
                </a:cubicBezTo>
                <a:cubicBezTo>
                  <a:pt x="9540" y="8978"/>
                  <a:pt x="9418" y="8856"/>
                  <a:pt x="9271" y="8856"/>
                </a:cubicBezTo>
                <a:close/>
                <a:moveTo>
                  <a:pt x="10603" y="8856"/>
                </a:moveTo>
                <a:cubicBezTo>
                  <a:pt x="10361" y="8856"/>
                  <a:pt x="10242" y="9148"/>
                  <a:pt x="10411" y="9317"/>
                </a:cubicBezTo>
                <a:cubicBezTo>
                  <a:pt x="10466" y="9373"/>
                  <a:pt x="10534" y="9398"/>
                  <a:pt x="10601" y="9398"/>
                </a:cubicBezTo>
                <a:cubicBezTo>
                  <a:pt x="10739" y="9398"/>
                  <a:pt x="10872" y="9290"/>
                  <a:pt x="10872" y="9129"/>
                </a:cubicBezTo>
                <a:cubicBezTo>
                  <a:pt x="10872" y="8978"/>
                  <a:pt x="10753" y="8856"/>
                  <a:pt x="10603" y="8856"/>
                </a:cubicBezTo>
                <a:close/>
                <a:moveTo>
                  <a:pt x="11934" y="8856"/>
                </a:moveTo>
                <a:cubicBezTo>
                  <a:pt x="11696" y="8856"/>
                  <a:pt x="11574" y="9148"/>
                  <a:pt x="11746" y="9317"/>
                </a:cubicBezTo>
                <a:cubicBezTo>
                  <a:pt x="11801" y="9373"/>
                  <a:pt x="11869" y="9398"/>
                  <a:pt x="11936" y="9398"/>
                </a:cubicBezTo>
                <a:cubicBezTo>
                  <a:pt x="12074" y="9398"/>
                  <a:pt x="12207" y="9290"/>
                  <a:pt x="12207" y="9129"/>
                </a:cubicBezTo>
                <a:cubicBezTo>
                  <a:pt x="12207" y="8978"/>
                  <a:pt x="12085" y="8856"/>
                  <a:pt x="11938" y="8856"/>
                </a:cubicBezTo>
                <a:close/>
                <a:moveTo>
                  <a:pt x="13269" y="8856"/>
                </a:moveTo>
                <a:cubicBezTo>
                  <a:pt x="13028" y="8856"/>
                  <a:pt x="12909" y="9148"/>
                  <a:pt x="13078" y="9317"/>
                </a:cubicBezTo>
                <a:cubicBezTo>
                  <a:pt x="13133" y="9373"/>
                  <a:pt x="13201" y="9398"/>
                  <a:pt x="13267" y="9398"/>
                </a:cubicBezTo>
                <a:cubicBezTo>
                  <a:pt x="13406" y="9398"/>
                  <a:pt x="13539" y="9290"/>
                  <a:pt x="13539" y="9129"/>
                </a:cubicBezTo>
                <a:cubicBezTo>
                  <a:pt x="13539" y="8978"/>
                  <a:pt x="13420" y="8856"/>
                  <a:pt x="13269" y="8856"/>
                </a:cubicBezTo>
                <a:close/>
                <a:moveTo>
                  <a:pt x="2602" y="10191"/>
                </a:moveTo>
                <a:cubicBezTo>
                  <a:pt x="2282" y="10191"/>
                  <a:pt x="2229" y="10652"/>
                  <a:pt x="2542" y="10724"/>
                </a:cubicBezTo>
                <a:lnTo>
                  <a:pt x="2661" y="10724"/>
                </a:lnTo>
                <a:cubicBezTo>
                  <a:pt x="2975" y="10652"/>
                  <a:pt x="2922" y="10191"/>
                  <a:pt x="2602" y="10191"/>
                </a:cubicBezTo>
                <a:close/>
                <a:moveTo>
                  <a:pt x="3934" y="10191"/>
                </a:moveTo>
                <a:cubicBezTo>
                  <a:pt x="3614" y="10191"/>
                  <a:pt x="3561" y="10652"/>
                  <a:pt x="3874" y="10724"/>
                </a:cubicBezTo>
                <a:lnTo>
                  <a:pt x="3996" y="10724"/>
                </a:lnTo>
                <a:cubicBezTo>
                  <a:pt x="4310" y="10652"/>
                  <a:pt x="4257" y="10191"/>
                  <a:pt x="3934" y="10191"/>
                </a:cubicBezTo>
                <a:close/>
                <a:moveTo>
                  <a:pt x="5269" y="10191"/>
                </a:moveTo>
                <a:cubicBezTo>
                  <a:pt x="4949" y="10191"/>
                  <a:pt x="4896" y="10652"/>
                  <a:pt x="5209" y="10724"/>
                </a:cubicBezTo>
                <a:lnTo>
                  <a:pt x="5328" y="10724"/>
                </a:lnTo>
                <a:cubicBezTo>
                  <a:pt x="5642" y="10652"/>
                  <a:pt x="5588" y="10191"/>
                  <a:pt x="5269" y="10191"/>
                </a:cubicBezTo>
                <a:close/>
                <a:moveTo>
                  <a:pt x="10603" y="10191"/>
                </a:moveTo>
                <a:cubicBezTo>
                  <a:pt x="10283" y="10191"/>
                  <a:pt x="10230" y="10652"/>
                  <a:pt x="10543" y="10724"/>
                </a:cubicBezTo>
                <a:lnTo>
                  <a:pt x="10662" y="10724"/>
                </a:lnTo>
                <a:cubicBezTo>
                  <a:pt x="10975" y="10652"/>
                  <a:pt x="10922" y="10191"/>
                  <a:pt x="10603" y="10191"/>
                </a:cubicBezTo>
                <a:close/>
                <a:moveTo>
                  <a:pt x="11934" y="10191"/>
                </a:moveTo>
                <a:cubicBezTo>
                  <a:pt x="11615" y="10191"/>
                  <a:pt x="11561" y="10652"/>
                  <a:pt x="11875" y="10724"/>
                </a:cubicBezTo>
                <a:lnTo>
                  <a:pt x="11997" y="10724"/>
                </a:lnTo>
                <a:cubicBezTo>
                  <a:pt x="12307" y="10652"/>
                  <a:pt x="12257" y="10191"/>
                  <a:pt x="11938" y="10191"/>
                </a:cubicBezTo>
                <a:close/>
                <a:moveTo>
                  <a:pt x="13269" y="10191"/>
                </a:moveTo>
                <a:cubicBezTo>
                  <a:pt x="12950" y="10191"/>
                  <a:pt x="12896" y="10652"/>
                  <a:pt x="13210" y="10724"/>
                </a:cubicBezTo>
                <a:lnTo>
                  <a:pt x="13329" y="10724"/>
                </a:lnTo>
                <a:cubicBezTo>
                  <a:pt x="13642" y="10652"/>
                  <a:pt x="13589" y="10191"/>
                  <a:pt x="13269" y="10191"/>
                </a:cubicBezTo>
                <a:close/>
                <a:moveTo>
                  <a:pt x="6601" y="10191"/>
                </a:moveTo>
                <a:cubicBezTo>
                  <a:pt x="6362" y="10191"/>
                  <a:pt x="6240" y="10483"/>
                  <a:pt x="6413" y="10652"/>
                </a:cubicBezTo>
                <a:cubicBezTo>
                  <a:pt x="6467" y="10707"/>
                  <a:pt x="6535" y="10731"/>
                  <a:pt x="6601" y="10731"/>
                </a:cubicBezTo>
                <a:cubicBezTo>
                  <a:pt x="6740" y="10731"/>
                  <a:pt x="6873" y="10624"/>
                  <a:pt x="6873" y="10461"/>
                </a:cubicBezTo>
                <a:cubicBezTo>
                  <a:pt x="6870" y="10313"/>
                  <a:pt x="6751" y="10191"/>
                  <a:pt x="6604" y="10191"/>
                </a:cubicBezTo>
                <a:close/>
                <a:moveTo>
                  <a:pt x="7936" y="10191"/>
                </a:moveTo>
                <a:cubicBezTo>
                  <a:pt x="7694" y="10191"/>
                  <a:pt x="7575" y="10483"/>
                  <a:pt x="7744" y="10652"/>
                </a:cubicBezTo>
                <a:cubicBezTo>
                  <a:pt x="7799" y="10707"/>
                  <a:pt x="7867" y="10731"/>
                  <a:pt x="7933" y="10731"/>
                </a:cubicBezTo>
                <a:cubicBezTo>
                  <a:pt x="8072" y="10731"/>
                  <a:pt x="8205" y="10624"/>
                  <a:pt x="8205" y="10461"/>
                </a:cubicBezTo>
                <a:cubicBezTo>
                  <a:pt x="8205" y="10313"/>
                  <a:pt x="8083" y="10191"/>
                  <a:pt x="7936" y="10191"/>
                </a:cubicBezTo>
                <a:close/>
                <a:moveTo>
                  <a:pt x="9268" y="10191"/>
                </a:moveTo>
                <a:cubicBezTo>
                  <a:pt x="9029" y="10191"/>
                  <a:pt x="8907" y="10483"/>
                  <a:pt x="9079" y="10652"/>
                </a:cubicBezTo>
                <a:cubicBezTo>
                  <a:pt x="9134" y="10707"/>
                  <a:pt x="9202" y="10731"/>
                  <a:pt x="9268" y="10731"/>
                </a:cubicBezTo>
                <a:cubicBezTo>
                  <a:pt x="9407" y="10731"/>
                  <a:pt x="9540" y="10624"/>
                  <a:pt x="9540" y="10461"/>
                </a:cubicBezTo>
                <a:cubicBezTo>
                  <a:pt x="9540" y="10313"/>
                  <a:pt x="9418" y="10191"/>
                  <a:pt x="9271" y="10191"/>
                </a:cubicBezTo>
                <a:close/>
                <a:moveTo>
                  <a:pt x="6604" y="11523"/>
                </a:moveTo>
                <a:cubicBezTo>
                  <a:pt x="6400" y="11523"/>
                  <a:pt x="6272" y="11736"/>
                  <a:pt x="6362" y="11915"/>
                </a:cubicBezTo>
                <a:cubicBezTo>
                  <a:pt x="6372" y="11934"/>
                  <a:pt x="6384" y="11952"/>
                  <a:pt x="6397" y="11968"/>
                </a:cubicBezTo>
                <a:cubicBezTo>
                  <a:pt x="6452" y="12033"/>
                  <a:pt x="6528" y="12064"/>
                  <a:pt x="6603" y="12064"/>
                </a:cubicBezTo>
                <a:cubicBezTo>
                  <a:pt x="6702" y="12064"/>
                  <a:pt x="6800" y="12010"/>
                  <a:pt x="6848" y="11908"/>
                </a:cubicBezTo>
                <a:cubicBezTo>
                  <a:pt x="6930" y="11730"/>
                  <a:pt x="6798" y="11523"/>
                  <a:pt x="6604" y="11523"/>
                </a:cubicBezTo>
                <a:close/>
                <a:moveTo>
                  <a:pt x="7936" y="11523"/>
                </a:moveTo>
                <a:cubicBezTo>
                  <a:pt x="7694" y="11523"/>
                  <a:pt x="7575" y="11814"/>
                  <a:pt x="7744" y="11984"/>
                </a:cubicBezTo>
                <a:cubicBezTo>
                  <a:pt x="7799" y="12040"/>
                  <a:pt x="7867" y="12065"/>
                  <a:pt x="7934" y="12065"/>
                </a:cubicBezTo>
                <a:cubicBezTo>
                  <a:pt x="8072" y="12065"/>
                  <a:pt x="8205" y="11957"/>
                  <a:pt x="8205" y="11796"/>
                </a:cubicBezTo>
                <a:cubicBezTo>
                  <a:pt x="8205" y="11645"/>
                  <a:pt x="8086" y="11523"/>
                  <a:pt x="7936" y="11523"/>
                </a:cubicBezTo>
                <a:close/>
                <a:moveTo>
                  <a:pt x="9271" y="11523"/>
                </a:moveTo>
                <a:cubicBezTo>
                  <a:pt x="9029" y="11523"/>
                  <a:pt x="8907" y="11814"/>
                  <a:pt x="9079" y="11984"/>
                </a:cubicBezTo>
                <a:cubicBezTo>
                  <a:pt x="9134" y="12040"/>
                  <a:pt x="9202" y="12065"/>
                  <a:pt x="9269" y="12065"/>
                </a:cubicBezTo>
                <a:cubicBezTo>
                  <a:pt x="9407" y="12065"/>
                  <a:pt x="9540" y="11957"/>
                  <a:pt x="9540" y="11796"/>
                </a:cubicBezTo>
                <a:cubicBezTo>
                  <a:pt x="9540" y="11645"/>
                  <a:pt x="9418" y="11523"/>
                  <a:pt x="9271" y="11523"/>
                </a:cubicBezTo>
                <a:close/>
                <a:moveTo>
                  <a:pt x="7936" y="12858"/>
                </a:moveTo>
                <a:cubicBezTo>
                  <a:pt x="7895" y="12858"/>
                  <a:pt x="7854" y="12867"/>
                  <a:pt x="7820" y="12886"/>
                </a:cubicBezTo>
                <a:cubicBezTo>
                  <a:pt x="7914" y="12902"/>
                  <a:pt x="8008" y="12911"/>
                  <a:pt x="8105" y="12918"/>
                </a:cubicBezTo>
                <a:cubicBezTo>
                  <a:pt x="8055" y="12880"/>
                  <a:pt x="7995" y="12858"/>
                  <a:pt x="7936" y="128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12500;p49">
            <a:extLst>
              <a:ext uri="{FF2B5EF4-FFF2-40B4-BE49-F238E27FC236}">
                <a16:creationId xmlns:a16="http://schemas.microsoft.com/office/drawing/2014/main" id="{2FEE2AE6-B2EA-D8C5-CB77-E68C12C51D42}"/>
              </a:ext>
            </a:extLst>
          </p:cNvPr>
          <p:cNvSpPr/>
          <p:nvPr/>
        </p:nvSpPr>
        <p:spPr>
          <a:xfrm>
            <a:off x="3211852" y="2222847"/>
            <a:ext cx="601197" cy="661955"/>
          </a:xfrm>
          <a:custGeom>
            <a:avLst/>
            <a:gdLst/>
            <a:ahLst/>
            <a:cxnLst/>
            <a:rect l="l" t="t" r="r" b="b"/>
            <a:pathLst>
              <a:path w="11389" h="12540" extrusionOk="0">
                <a:moveTo>
                  <a:pt x="4360" y="0"/>
                </a:moveTo>
                <a:cubicBezTo>
                  <a:pt x="4122" y="0"/>
                  <a:pt x="3999" y="289"/>
                  <a:pt x="4169" y="461"/>
                </a:cubicBezTo>
                <a:cubicBezTo>
                  <a:pt x="4224" y="515"/>
                  <a:pt x="4291" y="540"/>
                  <a:pt x="4357" y="540"/>
                </a:cubicBezTo>
                <a:cubicBezTo>
                  <a:pt x="4497" y="540"/>
                  <a:pt x="4629" y="431"/>
                  <a:pt x="4629" y="270"/>
                </a:cubicBezTo>
                <a:cubicBezTo>
                  <a:pt x="4629" y="119"/>
                  <a:pt x="4510" y="0"/>
                  <a:pt x="4360" y="0"/>
                </a:cubicBezTo>
                <a:close/>
                <a:moveTo>
                  <a:pt x="5695" y="0"/>
                </a:moveTo>
                <a:cubicBezTo>
                  <a:pt x="5454" y="0"/>
                  <a:pt x="5334" y="289"/>
                  <a:pt x="5504" y="461"/>
                </a:cubicBezTo>
                <a:cubicBezTo>
                  <a:pt x="5558" y="515"/>
                  <a:pt x="5625" y="540"/>
                  <a:pt x="5691" y="540"/>
                </a:cubicBezTo>
                <a:cubicBezTo>
                  <a:pt x="5830" y="540"/>
                  <a:pt x="5964" y="431"/>
                  <a:pt x="5964" y="270"/>
                </a:cubicBezTo>
                <a:cubicBezTo>
                  <a:pt x="5964" y="119"/>
                  <a:pt x="5842" y="0"/>
                  <a:pt x="5695" y="0"/>
                </a:cubicBezTo>
                <a:close/>
                <a:moveTo>
                  <a:pt x="7027" y="0"/>
                </a:moveTo>
                <a:cubicBezTo>
                  <a:pt x="6789" y="0"/>
                  <a:pt x="6666" y="289"/>
                  <a:pt x="6836" y="461"/>
                </a:cubicBezTo>
                <a:cubicBezTo>
                  <a:pt x="6891" y="515"/>
                  <a:pt x="6958" y="540"/>
                  <a:pt x="7024" y="540"/>
                </a:cubicBezTo>
                <a:cubicBezTo>
                  <a:pt x="7163" y="540"/>
                  <a:pt x="7296" y="431"/>
                  <a:pt x="7296" y="270"/>
                </a:cubicBezTo>
                <a:cubicBezTo>
                  <a:pt x="7296" y="119"/>
                  <a:pt x="7177" y="0"/>
                  <a:pt x="7027" y="0"/>
                </a:cubicBezTo>
                <a:close/>
                <a:moveTo>
                  <a:pt x="95" y="1649"/>
                </a:moveTo>
                <a:cubicBezTo>
                  <a:pt x="117" y="1777"/>
                  <a:pt x="230" y="1871"/>
                  <a:pt x="361" y="1871"/>
                </a:cubicBezTo>
                <a:cubicBezTo>
                  <a:pt x="493" y="1871"/>
                  <a:pt x="602" y="1777"/>
                  <a:pt x="624" y="1649"/>
                </a:cubicBezTo>
                <a:close/>
                <a:moveTo>
                  <a:pt x="1427" y="1649"/>
                </a:moveTo>
                <a:cubicBezTo>
                  <a:pt x="1452" y="1777"/>
                  <a:pt x="1561" y="1871"/>
                  <a:pt x="1693" y="1871"/>
                </a:cubicBezTo>
                <a:cubicBezTo>
                  <a:pt x="1825" y="1871"/>
                  <a:pt x="1937" y="1777"/>
                  <a:pt x="1959" y="1649"/>
                </a:cubicBezTo>
                <a:close/>
                <a:moveTo>
                  <a:pt x="2762" y="1649"/>
                </a:moveTo>
                <a:cubicBezTo>
                  <a:pt x="2784" y="1777"/>
                  <a:pt x="2896" y="1871"/>
                  <a:pt x="3028" y="1871"/>
                </a:cubicBezTo>
                <a:cubicBezTo>
                  <a:pt x="3160" y="1871"/>
                  <a:pt x="3269" y="1777"/>
                  <a:pt x="3291" y="1649"/>
                </a:cubicBezTo>
                <a:close/>
                <a:moveTo>
                  <a:pt x="8095" y="1649"/>
                </a:moveTo>
                <a:cubicBezTo>
                  <a:pt x="8117" y="1777"/>
                  <a:pt x="8230" y="1871"/>
                  <a:pt x="8362" y="1871"/>
                </a:cubicBezTo>
                <a:cubicBezTo>
                  <a:pt x="8493" y="1871"/>
                  <a:pt x="8603" y="1777"/>
                  <a:pt x="8625" y="1649"/>
                </a:cubicBezTo>
                <a:close/>
                <a:moveTo>
                  <a:pt x="9430" y="1649"/>
                </a:moveTo>
                <a:cubicBezTo>
                  <a:pt x="9452" y="1777"/>
                  <a:pt x="9562" y="1871"/>
                  <a:pt x="9694" y="1871"/>
                </a:cubicBezTo>
                <a:cubicBezTo>
                  <a:pt x="9825" y="1871"/>
                  <a:pt x="9938" y="1777"/>
                  <a:pt x="9960" y="1649"/>
                </a:cubicBezTo>
                <a:close/>
                <a:moveTo>
                  <a:pt x="10762" y="1649"/>
                </a:moveTo>
                <a:cubicBezTo>
                  <a:pt x="10784" y="1777"/>
                  <a:pt x="10897" y="1871"/>
                  <a:pt x="11029" y="1871"/>
                </a:cubicBezTo>
                <a:cubicBezTo>
                  <a:pt x="11160" y="1871"/>
                  <a:pt x="11270" y="1777"/>
                  <a:pt x="11292" y="1649"/>
                </a:cubicBezTo>
                <a:close/>
                <a:moveTo>
                  <a:pt x="4360" y="1332"/>
                </a:moveTo>
                <a:cubicBezTo>
                  <a:pt x="4122" y="1332"/>
                  <a:pt x="3999" y="1624"/>
                  <a:pt x="4169" y="1793"/>
                </a:cubicBezTo>
                <a:cubicBezTo>
                  <a:pt x="4224" y="1848"/>
                  <a:pt x="4292" y="1872"/>
                  <a:pt x="4359" y="1872"/>
                </a:cubicBezTo>
                <a:cubicBezTo>
                  <a:pt x="4497" y="1872"/>
                  <a:pt x="4629" y="1765"/>
                  <a:pt x="4629" y="1602"/>
                </a:cubicBezTo>
                <a:cubicBezTo>
                  <a:pt x="4629" y="1454"/>
                  <a:pt x="4510" y="1332"/>
                  <a:pt x="4360" y="1332"/>
                </a:cubicBezTo>
                <a:close/>
                <a:moveTo>
                  <a:pt x="5695" y="1332"/>
                </a:moveTo>
                <a:cubicBezTo>
                  <a:pt x="5454" y="1332"/>
                  <a:pt x="5334" y="1624"/>
                  <a:pt x="5504" y="1793"/>
                </a:cubicBezTo>
                <a:cubicBezTo>
                  <a:pt x="5558" y="1848"/>
                  <a:pt x="5626" y="1872"/>
                  <a:pt x="5692" y="1872"/>
                </a:cubicBezTo>
                <a:cubicBezTo>
                  <a:pt x="5831" y="1872"/>
                  <a:pt x="5964" y="1765"/>
                  <a:pt x="5964" y="1602"/>
                </a:cubicBezTo>
                <a:cubicBezTo>
                  <a:pt x="5964" y="1454"/>
                  <a:pt x="5842" y="1332"/>
                  <a:pt x="5695" y="1332"/>
                </a:cubicBezTo>
                <a:close/>
                <a:moveTo>
                  <a:pt x="7027" y="1332"/>
                </a:moveTo>
                <a:cubicBezTo>
                  <a:pt x="6789" y="1332"/>
                  <a:pt x="6666" y="1624"/>
                  <a:pt x="6836" y="1793"/>
                </a:cubicBezTo>
                <a:cubicBezTo>
                  <a:pt x="6891" y="1848"/>
                  <a:pt x="6959" y="1872"/>
                  <a:pt x="7026" y="1872"/>
                </a:cubicBezTo>
                <a:cubicBezTo>
                  <a:pt x="7164" y="1872"/>
                  <a:pt x="7296" y="1765"/>
                  <a:pt x="7296" y="1602"/>
                </a:cubicBezTo>
                <a:cubicBezTo>
                  <a:pt x="7296" y="1454"/>
                  <a:pt x="7177" y="1332"/>
                  <a:pt x="7027" y="1332"/>
                </a:cubicBezTo>
                <a:close/>
                <a:moveTo>
                  <a:pt x="11030" y="2666"/>
                </a:moveTo>
                <a:cubicBezTo>
                  <a:pt x="10891" y="2666"/>
                  <a:pt x="10759" y="2773"/>
                  <a:pt x="10759" y="2937"/>
                </a:cubicBezTo>
                <a:cubicBezTo>
                  <a:pt x="10759" y="3084"/>
                  <a:pt x="10878" y="3206"/>
                  <a:pt x="11029" y="3206"/>
                </a:cubicBezTo>
                <a:cubicBezTo>
                  <a:pt x="11267" y="3206"/>
                  <a:pt x="11389" y="2915"/>
                  <a:pt x="11220" y="2746"/>
                </a:cubicBezTo>
                <a:cubicBezTo>
                  <a:pt x="11164" y="2691"/>
                  <a:pt x="11096" y="2666"/>
                  <a:pt x="11030" y="2666"/>
                </a:cubicBezTo>
                <a:close/>
                <a:moveTo>
                  <a:pt x="361" y="2667"/>
                </a:moveTo>
                <a:cubicBezTo>
                  <a:pt x="120" y="2667"/>
                  <a:pt x="1" y="2955"/>
                  <a:pt x="170" y="3128"/>
                </a:cubicBezTo>
                <a:cubicBezTo>
                  <a:pt x="224" y="3182"/>
                  <a:pt x="291" y="3207"/>
                  <a:pt x="357" y="3207"/>
                </a:cubicBezTo>
                <a:cubicBezTo>
                  <a:pt x="496" y="3207"/>
                  <a:pt x="631" y="3098"/>
                  <a:pt x="631" y="2937"/>
                </a:cubicBezTo>
                <a:cubicBezTo>
                  <a:pt x="631" y="2786"/>
                  <a:pt x="508" y="2667"/>
                  <a:pt x="361" y="2667"/>
                </a:cubicBezTo>
                <a:close/>
                <a:moveTo>
                  <a:pt x="1693" y="2667"/>
                </a:moveTo>
                <a:cubicBezTo>
                  <a:pt x="1455" y="2667"/>
                  <a:pt x="1333" y="2955"/>
                  <a:pt x="1502" y="3128"/>
                </a:cubicBezTo>
                <a:cubicBezTo>
                  <a:pt x="1557" y="3182"/>
                  <a:pt x="1625" y="3207"/>
                  <a:pt x="1691" y="3207"/>
                </a:cubicBezTo>
                <a:cubicBezTo>
                  <a:pt x="1830" y="3207"/>
                  <a:pt x="1963" y="3098"/>
                  <a:pt x="1963" y="2937"/>
                </a:cubicBezTo>
                <a:cubicBezTo>
                  <a:pt x="1963" y="2786"/>
                  <a:pt x="1843" y="2667"/>
                  <a:pt x="1693" y="2667"/>
                </a:cubicBezTo>
                <a:close/>
                <a:moveTo>
                  <a:pt x="3028" y="2667"/>
                </a:moveTo>
                <a:cubicBezTo>
                  <a:pt x="2787" y="2667"/>
                  <a:pt x="2668" y="2955"/>
                  <a:pt x="2837" y="3128"/>
                </a:cubicBezTo>
                <a:cubicBezTo>
                  <a:pt x="2891" y="3182"/>
                  <a:pt x="2958" y="3207"/>
                  <a:pt x="3024" y="3207"/>
                </a:cubicBezTo>
                <a:cubicBezTo>
                  <a:pt x="3163" y="3207"/>
                  <a:pt x="3298" y="3098"/>
                  <a:pt x="3298" y="2937"/>
                </a:cubicBezTo>
                <a:cubicBezTo>
                  <a:pt x="3298" y="2786"/>
                  <a:pt x="3175" y="2667"/>
                  <a:pt x="3028" y="2667"/>
                </a:cubicBezTo>
                <a:close/>
                <a:moveTo>
                  <a:pt x="4360" y="2667"/>
                </a:moveTo>
                <a:cubicBezTo>
                  <a:pt x="4122" y="2667"/>
                  <a:pt x="3999" y="2955"/>
                  <a:pt x="4169" y="3128"/>
                </a:cubicBezTo>
                <a:cubicBezTo>
                  <a:pt x="4224" y="3182"/>
                  <a:pt x="4291" y="3207"/>
                  <a:pt x="4357" y="3207"/>
                </a:cubicBezTo>
                <a:cubicBezTo>
                  <a:pt x="4497" y="3207"/>
                  <a:pt x="4629" y="3098"/>
                  <a:pt x="4629" y="2937"/>
                </a:cubicBezTo>
                <a:cubicBezTo>
                  <a:pt x="4629" y="2786"/>
                  <a:pt x="4510" y="2667"/>
                  <a:pt x="4360" y="2667"/>
                </a:cubicBezTo>
                <a:close/>
                <a:moveTo>
                  <a:pt x="5695" y="2667"/>
                </a:moveTo>
                <a:cubicBezTo>
                  <a:pt x="5454" y="2667"/>
                  <a:pt x="5334" y="2955"/>
                  <a:pt x="5504" y="3128"/>
                </a:cubicBezTo>
                <a:cubicBezTo>
                  <a:pt x="5558" y="3182"/>
                  <a:pt x="5625" y="3207"/>
                  <a:pt x="5691" y="3207"/>
                </a:cubicBezTo>
                <a:cubicBezTo>
                  <a:pt x="5830" y="3207"/>
                  <a:pt x="5964" y="3098"/>
                  <a:pt x="5964" y="2937"/>
                </a:cubicBezTo>
                <a:cubicBezTo>
                  <a:pt x="5964" y="2786"/>
                  <a:pt x="5842" y="2667"/>
                  <a:pt x="5695" y="2667"/>
                </a:cubicBezTo>
                <a:close/>
                <a:moveTo>
                  <a:pt x="7027" y="2667"/>
                </a:moveTo>
                <a:cubicBezTo>
                  <a:pt x="6789" y="2667"/>
                  <a:pt x="6666" y="2955"/>
                  <a:pt x="6836" y="3128"/>
                </a:cubicBezTo>
                <a:cubicBezTo>
                  <a:pt x="6891" y="3182"/>
                  <a:pt x="6958" y="3207"/>
                  <a:pt x="7024" y="3207"/>
                </a:cubicBezTo>
                <a:cubicBezTo>
                  <a:pt x="7163" y="3207"/>
                  <a:pt x="7296" y="3098"/>
                  <a:pt x="7296" y="2937"/>
                </a:cubicBezTo>
                <a:cubicBezTo>
                  <a:pt x="7296" y="2786"/>
                  <a:pt x="7177" y="2667"/>
                  <a:pt x="7027" y="2667"/>
                </a:cubicBezTo>
                <a:close/>
                <a:moveTo>
                  <a:pt x="8362" y="2667"/>
                </a:moveTo>
                <a:cubicBezTo>
                  <a:pt x="8120" y="2667"/>
                  <a:pt x="8001" y="2955"/>
                  <a:pt x="8171" y="3128"/>
                </a:cubicBezTo>
                <a:cubicBezTo>
                  <a:pt x="8225" y="3182"/>
                  <a:pt x="8292" y="3207"/>
                  <a:pt x="8358" y="3207"/>
                </a:cubicBezTo>
                <a:cubicBezTo>
                  <a:pt x="8497" y="3207"/>
                  <a:pt x="8631" y="3098"/>
                  <a:pt x="8631" y="2937"/>
                </a:cubicBezTo>
                <a:cubicBezTo>
                  <a:pt x="8631" y="2786"/>
                  <a:pt x="8509" y="2667"/>
                  <a:pt x="8362" y="2667"/>
                </a:cubicBezTo>
                <a:close/>
                <a:moveTo>
                  <a:pt x="9694" y="2667"/>
                </a:moveTo>
                <a:cubicBezTo>
                  <a:pt x="9455" y="2667"/>
                  <a:pt x="9333" y="2955"/>
                  <a:pt x="9502" y="3128"/>
                </a:cubicBezTo>
                <a:cubicBezTo>
                  <a:pt x="9558" y="3182"/>
                  <a:pt x="9625" y="3207"/>
                  <a:pt x="9691" y="3207"/>
                </a:cubicBezTo>
                <a:cubicBezTo>
                  <a:pt x="9830" y="3207"/>
                  <a:pt x="9963" y="3098"/>
                  <a:pt x="9963" y="2937"/>
                </a:cubicBezTo>
                <a:cubicBezTo>
                  <a:pt x="9963" y="2786"/>
                  <a:pt x="9844" y="2667"/>
                  <a:pt x="9694" y="2667"/>
                </a:cubicBezTo>
                <a:close/>
                <a:moveTo>
                  <a:pt x="361" y="3999"/>
                </a:moveTo>
                <a:cubicBezTo>
                  <a:pt x="120" y="3999"/>
                  <a:pt x="1" y="4290"/>
                  <a:pt x="170" y="4460"/>
                </a:cubicBezTo>
                <a:cubicBezTo>
                  <a:pt x="225" y="4514"/>
                  <a:pt x="292" y="4539"/>
                  <a:pt x="359" y="4539"/>
                </a:cubicBezTo>
                <a:cubicBezTo>
                  <a:pt x="497" y="4539"/>
                  <a:pt x="631" y="4432"/>
                  <a:pt x="631" y="4269"/>
                </a:cubicBezTo>
                <a:cubicBezTo>
                  <a:pt x="631" y="4121"/>
                  <a:pt x="508" y="3999"/>
                  <a:pt x="361" y="3999"/>
                </a:cubicBezTo>
                <a:close/>
                <a:moveTo>
                  <a:pt x="1693" y="3999"/>
                </a:moveTo>
                <a:cubicBezTo>
                  <a:pt x="1455" y="3999"/>
                  <a:pt x="1333" y="4290"/>
                  <a:pt x="1502" y="4460"/>
                </a:cubicBezTo>
                <a:cubicBezTo>
                  <a:pt x="1558" y="4514"/>
                  <a:pt x="1626" y="4539"/>
                  <a:pt x="1692" y="4539"/>
                </a:cubicBezTo>
                <a:cubicBezTo>
                  <a:pt x="1831" y="4539"/>
                  <a:pt x="1963" y="4432"/>
                  <a:pt x="1963" y="4269"/>
                </a:cubicBezTo>
                <a:cubicBezTo>
                  <a:pt x="1963" y="4121"/>
                  <a:pt x="1843" y="3999"/>
                  <a:pt x="1693" y="3999"/>
                </a:cubicBezTo>
                <a:close/>
                <a:moveTo>
                  <a:pt x="3028" y="3999"/>
                </a:moveTo>
                <a:cubicBezTo>
                  <a:pt x="2787" y="3999"/>
                  <a:pt x="2668" y="4290"/>
                  <a:pt x="2837" y="4460"/>
                </a:cubicBezTo>
                <a:cubicBezTo>
                  <a:pt x="2892" y="4514"/>
                  <a:pt x="2959" y="4539"/>
                  <a:pt x="3026" y="4539"/>
                </a:cubicBezTo>
                <a:cubicBezTo>
                  <a:pt x="3164" y="4539"/>
                  <a:pt x="3298" y="4432"/>
                  <a:pt x="3298" y="4269"/>
                </a:cubicBezTo>
                <a:cubicBezTo>
                  <a:pt x="3298" y="4121"/>
                  <a:pt x="3175" y="3999"/>
                  <a:pt x="3028" y="3999"/>
                </a:cubicBezTo>
                <a:close/>
                <a:moveTo>
                  <a:pt x="4360" y="3999"/>
                </a:moveTo>
                <a:cubicBezTo>
                  <a:pt x="4122" y="3999"/>
                  <a:pt x="3999" y="4290"/>
                  <a:pt x="4169" y="4460"/>
                </a:cubicBezTo>
                <a:cubicBezTo>
                  <a:pt x="4224" y="4514"/>
                  <a:pt x="4292" y="4539"/>
                  <a:pt x="4359" y="4539"/>
                </a:cubicBezTo>
                <a:cubicBezTo>
                  <a:pt x="4497" y="4539"/>
                  <a:pt x="4629" y="4432"/>
                  <a:pt x="4629" y="4269"/>
                </a:cubicBezTo>
                <a:cubicBezTo>
                  <a:pt x="4629" y="4121"/>
                  <a:pt x="4510" y="3999"/>
                  <a:pt x="4360" y="3999"/>
                </a:cubicBezTo>
                <a:close/>
                <a:moveTo>
                  <a:pt x="5695" y="3999"/>
                </a:moveTo>
                <a:cubicBezTo>
                  <a:pt x="5454" y="3999"/>
                  <a:pt x="5334" y="4290"/>
                  <a:pt x="5504" y="4460"/>
                </a:cubicBezTo>
                <a:cubicBezTo>
                  <a:pt x="5558" y="4514"/>
                  <a:pt x="5626" y="4539"/>
                  <a:pt x="5692" y="4539"/>
                </a:cubicBezTo>
                <a:cubicBezTo>
                  <a:pt x="5831" y="4539"/>
                  <a:pt x="5964" y="4432"/>
                  <a:pt x="5964" y="4269"/>
                </a:cubicBezTo>
                <a:cubicBezTo>
                  <a:pt x="5964" y="4121"/>
                  <a:pt x="5842" y="3999"/>
                  <a:pt x="5695" y="3999"/>
                </a:cubicBezTo>
                <a:close/>
                <a:moveTo>
                  <a:pt x="7027" y="3999"/>
                </a:moveTo>
                <a:cubicBezTo>
                  <a:pt x="6789" y="3999"/>
                  <a:pt x="6666" y="4290"/>
                  <a:pt x="6836" y="4460"/>
                </a:cubicBezTo>
                <a:cubicBezTo>
                  <a:pt x="6891" y="4514"/>
                  <a:pt x="6959" y="4539"/>
                  <a:pt x="7026" y="4539"/>
                </a:cubicBezTo>
                <a:cubicBezTo>
                  <a:pt x="7164" y="4539"/>
                  <a:pt x="7296" y="4432"/>
                  <a:pt x="7296" y="4269"/>
                </a:cubicBezTo>
                <a:cubicBezTo>
                  <a:pt x="7296" y="4121"/>
                  <a:pt x="7177" y="3999"/>
                  <a:pt x="7027" y="3999"/>
                </a:cubicBezTo>
                <a:close/>
                <a:moveTo>
                  <a:pt x="8362" y="3999"/>
                </a:moveTo>
                <a:cubicBezTo>
                  <a:pt x="8120" y="3999"/>
                  <a:pt x="8001" y="4290"/>
                  <a:pt x="8171" y="4460"/>
                </a:cubicBezTo>
                <a:cubicBezTo>
                  <a:pt x="8225" y="4514"/>
                  <a:pt x="8293" y="4539"/>
                  <a:pt x="8359" y="4539"/>
                </a:cubicBezTo>
                <a:cubicBezTo>
                  <a:pt x="8498" y="4539"/>
                  <a:pt x="8631" y="4432"/>
                  <a:pt x="8631" y="4269"/>
                </a:cubicBezTo>
                <a:cubicBezTo>
                  <a:pt x="8631" y="4121"/>
                  <a:pt x="8509" y="3999"/>
                  <a:pt x="8362" y="3999"/>
                </a:cubicBezTo>
                <a:close/>
                <a:moveTo>
                  <a:pt x="9694" y="3999"/>
                </a:moveTo>
                <a:cubicBezTo>
                  <a:pt x="9455" y="3999"/>
                  <a:pt x="9333" y="4290"/>
                  <a:pt x="9502" y="4460"/>
                </a:cubicBezTo>
                <a:cubicBezTo>
                  <a:pt x="9558" y="4514"/>
                  <a:pt x="9626" y="4539"/>
                  <a:pt x="9693" y="4539"/>
                </a:cubicBezTo>
                <a:cubicBezTo>
                  <a:pt x="9831" y="4539"/>
                  <a:pt x="9963" y="4432"/>
                  <a:pt x="9963" y="4269"/>
                </a:cubicBezTo>
                <a:cubicBezTo>
                  <a:pt x="9963" y="4121"/>
                  <a:pt x="9844" y="3999"/>
                  <a:pt x="9694" y="3999"/>
                </a:cubicBezTo>
                <a:close/>
                <a:moveTo>
                  <a:pt x="11029" y="3999"/>
                </a:moveTo>
                <a:cubicBezTo>
                  <a:pt x="10787" y="3999"/>
                  <a:pt x="10668" y="4290"/>
                  <a:pt x="10837" y="4460"/>
                </a:cubicBezTo>
                <a:cubicBezTo>
                  <a:pt x="10892" y="4514"/>
                  <a:pt x="10960" y="4539"/>
                  <a:pt x="11026" y="4539"/>
                </a:cubicBezTo>
                <a:cubicBezTo>
                  <a:pt x="11165" y="4539"/>
                  <a:pt x="11298" y="4432"/>
                  <a:pt x="11298" y="4269"/>
                </a:cubicBezTo>
                <a:cubicBezTo>
                  <a:pt x="11298" y="4121"/>
                  <a:pt x="11176" y="3999"/>
                  <a:pt x="11029" y="3999"/>
                </a:cubicBezTo>
                <a:close/>
                <a:moveTo>
                  <a:pt x="9693" y="5333"/>
                </a:moveTo>
                <a:cubicBezTo>
                  <a:pt x="9626" y="5333"/>
                  <a:pt x="9558" y="5358"/>
                  <a:pt x="9506" y="5409"/>
                </a:cubicBezTo>
                <a:cubicBezTo>
                  <a:pt x="9377" y="5538"/>
                  <a:pt x="9408" y="5754"/>
                  <a:pt x="9568" y="5842"/>
                </a:cubicBezTo>
                <a:cubicBezTo>
                  <a:pt x="9678" y="5707"/>
                  <a:pt x="9800" y="5588"/>
                  <a:pt x="9935" y="5481"/>
                </a:cubicBezTo>
                <a:cubicBezTo>
                  <a:pt x="9887" y="5385"/>
                  <a:pt x="9790" y="5333"/>
                  <a:pt x="9693" y="5333"/>
                </a:cubicBezTo>
                <a:close/>
                <a:moveTo>
                  <a:pt x="361" y="5334"/>
                </a:moveTo>
                <a:cubicBezTo>
                  <a:pt x="120" y="5334"/>
                  <a:pt x="1" y="5622"/>
                  <a:pt x="170" y="5795"/>
                </a:cubicBezTo>
                <a:cubicBezTo>
                  <a:pt x="224" y="5849"/>
                  <a:pt x="291" y="5873"/>
                  <a:pt x="357" y="5873"/>
                </a:cubicBezTo>
                <a:cubicBezTo>
                  <a:pt x="496" y="5873"/>
                  <a:pt x="631" y="5765"/>
                  <a:pt x="631" y="5604"/>
                </a:cubicBezTo>
                <a:cubicBezTo>
                  <a:pt x="631" y="5453"/>
                  <a:pt x="508" y="5334"/>
                  <a:pt x="361" y="5334"/>
                </a:cubicBezTo>
                <a:close/>
                <a:moveTo>
                  <a:pt x="1693" y="5334"/>
                </a:moveTo>
                <a:cubicBezTo>
                  <a:pt x="1455" y="5334"/>
                  <a:pt x="1333" y="5622"/>
                  <a:pt x="1502" y="5795"/>
                </a:cubicBezTo>
                <a:cubicBezTo>
                  <a:pt x="1557" y="5849"/>
                  <a:pt x="1625" y="5873"/>
                  <a:pt x="1691" y="5873"/>
                </a:cubicBezTo>
                <a:cubicBezTo>
                  <a:pt x="1830" y="5873"/>
                  <a:pt x="1963" y="5765"/>
                  <a:pt x="1963" y="5604"/>
                </a:cubicBezTo>
                <a:cubicBezTo>
                  <a:pt x="1963" y="5453"/>
                  <a:pt x="1843" y="5334"/>
                  <a:pt x="1693" y="5334"/>
                </a:cubicBezTo>
                <a:close/>
                <a:moveTo>
                  <a:pt x="3028" y="5334"/>
                </a:moveTo>
                <a:cubicBezTo>
                  <a:pt x="2787" y="5334"/>
                  <a:pt x="2668" y="5622"/>
                  <a:pt x="2837" y="5795"/>
                </a:cubicBezTo>
                <a:cubicBezTo>
                  <a:pt x="2891" y="5849"/>
                  <a:pt x="2958" y="5873"/>
                  <a:pt x="3024" y="5873"/>
                </a:cubicBezTo>
                <a:cubicBezTo>
                  <a:pt x="3163" y="5873"/>
                  <a:pt x="3298" y="5765"/>
                  <a:pt x="3298" y="5604"/>
                </a:cubicBezTo>
                <a:cubicBezTo>
                  <a:pt x="3298" y="5453"/>
                  <a:pt x="3175" y="5334"/>
                  <a:pt x="3028" y="5334"/>
                </a:cubicBezTo>
                <a:close/>
                <a:moveTo>
                  <a:pt x="4360" y="5334"/>
                </a:moveTo>
                <a:cubicBezTo>
                  <a:pt x="4122" y="5334"/>
                  <a:pt x="3999" y="5622"/>
                  <a:pt x="4169" y="5795"/>
                </a:cubicBezTo>
                <a:cubicBezTo>
                  <a:pt x="4224" y="5849"/>
                  <a:pt x="4291" y="5873"/>
                  <a:pt x="4357" y="5873"/>
                </a:cubicBezTo>
                <a:cubicBezTo>
                  <a:pt x="4497" y="5873"/>
                  <a:pt x="4629" y="5765"/>
                  <a:pt x="4629" y="5604"/>
                </a:cubicBezTo>
                <a:cubicBezTo>
                  <a:pt x="4629" y="5453"/>
                  <a:pt x="4510" y="5334"/>
                  <a:pt x="4360" y="5334"/>
                </a:cubicBezTo>
                <a:close/>
                <a:moveTo>
                  <a:pt x="5695" y="5334"/>
                </a:moveTo>
                <a:cubicBezTo>
                  <a:pt x="5454" y="5334"/>
                  <a:pt x="5334" y="5622"/>
                  <a:pt x="5504" y="5795"/>
                </a:cubicBezTo>
                <a:cubicBezTo>
                  <a:pt x="5558" y="5849"/>
                  <a:pt x="5625" y="5873"/>
                  <a:pt x="5691" y="5873"/>
                </a:cubicBezTo>
                <a:cubicBezTo>
                  <a:pt x="5830" y="5873"/>
                  <a:pt x="5964" y="5765"/>
                  <a:pt x="5964" y="5604"/>
                </a:cubicBezTo>
                <a:cubicBezTo>
                  <a:pt x="5964" y="5453"/>
                  <a:pt x="5842" y="5334"/>
                  <a:pt x="5695" y="5334"/>
                </a:cubicBezTo>
                <a:close/>
                <a:moveTo>
                  <a:pt x="7027" y="5334"/>
                </a:moveTo>
                <a:cubicBezTo>
                  <a:pt x="6789" y="5334"/>
                  <a:pt x="6666" y="5622"/>
                  <a:pt x="6836" y="5795"/>
                </a:cubicBezTo>
                <a:cubicBezTo>
                  <a:pt x="6891" y="5849"/>
                  <a:pt x="6958" y="5873"/>
                  <a:pt x="7024" y="5873"/>
                </a:cubicBezTo>
                <a:cubicBezTo>
                  <a:pt x="7163" y="5873"/>
                  <a:pt x="7296" y="5765"/>
                  <a:pt x="7296" y="5604"/>
                </a:cubicBezTo>
                <a:cubicBezTo>
                  <a:pt x="7296" y="5453"/>
                  <a:pt x="7177" y="5334"/>
                  <a:pt x="7027" y="5334"/>
                </a:cubicBezTo>
                <a:close/>
                <a:moveTo>
                  <a:pt x="8362" y="5334"/>
                </a:moveTo>
                <a:cubicBezTo>
                  <a:pt x="8120" y="5334"/>
                  <a:pt x="8001" y="5622"/>
                  <a:pt x="8171" y="5795"/>
                </a:cubicBezTo>
                <a:cubicBezTo>
                  <a:pt x="8225" y="5849"/>
                  <a:pt x="8292" y="5873"/>
                  <a:pt x="8358" y="5873"/>
                </a:cubicBezTo>
                <a:cubicBezTo>
                  <a:pt x="8497" y="5873"/>
                  <a:pt x="8631" y="5765"/>
                  <a:pt x="8631" y="5604"/>
                </a:cubicBezTo>
                <a:cubicBezTo>
                  <a:pt x="8631" y="5453"/>
                  <a:pt x="8509" y="5334"/>
                  <a:pt x="8362" y="5334"/>
                </a:cubicBezTo>
                <a:close/>
                <a:moveTo>
                  <a:pt x="361" y="6666"/>
                </a:moveTo>
                <a:cubicBezTo>
                  <a:pt x="120" y="6666"/>
                  <a:pt x="1" y="6957"/>
                  <a:pt x="170" y="7127"/>
                </a:cubicBezTo>
                <a:cubicBezTo>
                  <a:pt x="225" y="7181"/>
                  <a:pt x="292" y="7206"/>
                  <a:pt x="359" y="7206"/>
                </a:cubicBezTo>
                <a:cubicBezTo>
                  <a:pt x="497" y="7206"/>
                  <a:pt x="631" y="7099"/>
                  <a:pt x="631" y="6935"/>
                </a:cubicBezTo>
                <a:cubicBezTo>
                  <a:pt x="631" y="6788"/>
                  <a:pt x="508" y="6666"/>
                  <a:pt x="361" y="6666"/>
                </a:cubicBezTo>
                <a:close/>
                <a:moveTo>
                  <a:pt x="1693" y="6666"/>
                </a:moveTo>
                <a:cubicBezTo>
                  <a:pt x="1455" y="6666"/>
                  <a:pt x="1333" y="6957"/>
                  <a:pt x="1502" y="7127"/>
                </a:cubicBezTo>
                <a:cubicBezTo>
                  <a:pt x="1558" y="7181"/>
                  <a:pt x="1626" y="7206"/>
                  <a:pt x="1692" y="7206"/>
                </a:cubicBezTo>
                <a:cubicBezTo>
                  <a:pt x="1831" y="7206"/>
                  <a:pt x="1963" y="7099"/>
                  <a:pt x="1963" y="6935"/>
                </a:cubicBezTo>
                <a:cubicBezTo>
                  <a:pt x="1963" y="6788"/>
                  <a:pt x="1843" y="6666"/>
                  <a:pt x="1693" y="6666"/>
                </a:cubicBezTo>
                <a:close/>
                <a:moveTo>
                  <a:pt x="3028" y="6666"/>
                </a:moveTo>
                <a:cubicBezTo>
                  <a:pt x="2787" y="6666"/>
                  <a:pt x="2668" y="6957"/>
                  <a:pt x="2837" y="7127"/>
                </a:cubicBezTo>
                <a:cubicBezTo>
                  <a:pt x="2892" y="7181"/>
                  <a:pt x="2959" y="7206"/>
                  <a:pt x="3026" y="7206"/>
                </a:cubicBezTo>
                <a:cubicBezTo>
                  <a:pt x="3164" y="7206"/>
                  <a:pt x="3298" y="7099"/>
                  <a:pt x="3298" y="6935"/>
                </a:cubicBezTo>
                <a:cubicBezTo>
                  <a:pt x="3298" y="6788"/>
                  <a:pt x="3175" y="6666"/>
                  <a:pt x="3028" y="6666"/>
                </a:cubicBezTo>
                <a:close/>
                <a:moveTo>
                  <a:pt x="4360" y="6666"/>
                </a:moveTo>
                <a:cubicBezTo>
                  <a:pt x="4122" y="6666"/>
                  <a:pt x="3999" y="6957"/>
                  <a:pt x="4169" y="7127"/>
                </a:cubicBezTo>
                <a:cubicBezTo>
                  <a:pt x="4224" y="7181"/>
                  <a:pt x="4292" y="7206"/>
                  <a:pt x="4359" y="7206"/>
                </a:cubicBezTo>
                <a:cubicBezTo>
                  <a:pt x="4497" y="7206"/>
                  <a:pt x="4629" y="7099"/>
                  <a:pt x="4629" y="6935"/>
                </a:cubicBezTo>
                <a:cubicBezTo>
                  <a:pt x="4629" y="6788"/>
                  <a:pt x="4510" y="6666"/>
                  <a:pt x="4360" y="6666"/>
                </a:cubicBezTo>
                <a:close/>
                <a:moveTo>
                  <a:pt x="5695" y="6666"/>
                </a:moveTo>
                <a:cubicBezTo>
                  <a:pt x="5454" y="6666"/>
                  <a:pt x="5334" y="6957"/>
                  <a:pt x="5504" y="7127"/>
                </a:cubicBezTo>
                <a:cubicBezTo>
                  <a:pt x="5558" y="7181"/>
                  <a:pt x="5626" y="7206"/>
                  <a:pt x="5692" y="7206"/>
                </a:cubicBezTo>
                <a:cubicBezTo>
                  <a:pt x="5831" y="7206"/>
                  <a:pt x="5964" y="7099"/>
                  <a:pt x="5964" y="6935"/>
                </a:cubicBezTo>
                <a:cubicBezTo>
                  <a:pt x="5964" y="6788"/>
                  <a:pt x="5842" y="6666"/>
                  <a:pt x="5695" y="6666"/>
                </a:cubicBezTo>
                <a:close/>
                <a:moveTo>
                  <a:pt x="7027" y="6666"/>
                </a:moveTo>
                <a:cubicBezTo>
                  <a:pt x="6789" y="6666"/>
                  <a:pt x="6666" y="6957"/>
                  <a:pt x="6836" y="7127"/>
                </a:cubicBezTo>
                <a:cubicBezTo>
                  <a:pt x="6891" y="7181"/>
                  <a:pt x="6959" y="7206"/>
                  <a:pt x="7026" y="7206"/>
                </a:cubicBezTo>
                <a:cubicBezTo>
                  <a:pt x="7164" y="7206"/>
                  <a:pt x="7296" y="7099"/>
                  <a:pt x="7296" y="6935"/>
                </a:cubicBezTo>
                <a:cubicBezTo>
                  <a:pt x="7296" y="6788"/>
                  <a:pt x="7177" y="6666"/>
                  <a:pt x="7027" y="6666"/>
                </a:cubicBezTo>
                <a:close/>
                <a:moveTo>
                  <a:pt x="8362" y="6666"/>
                </a:moveTo>
                <a:cubicBezTo>
                  <a:pt x="8120" y="6666"/>
                  <a:pt x="8001" y="6957"/>
                  <a:pt x="8171" y="7127"/>
                </a:cubicBezTo>
                <a:cubicBezTo>
                  <a:pt x="8225" y="7181"/>
                  <a:pt x="8293" y="7206"/>
                  <a:pt x="8359" y="7206"/>
                </a:cubicBezTo>
                <a:cubicBezTo>
                  <a:pt x="8498" y="7206"/>
                  <a:pt x="8631" y="7099"/>
                  <a:pt x="8631" y="6935"/>
                </a:cubicBezTo>
                <a:cubicBezTo>
                  <a:pt x="8631" y="6788"/>
                  <a:pt x="8509" y="6666"/>
                  <a:pt x="8362" y="6666"/>
                </a:cubicBezTo>
                <a:close/>
                <a:moveTo>
                  <a:pt x="361" y="8001"/>
                </a:moveTo>
                <a:cubicBezTo>
                  <a:pt x="120" y="8001"/>
                  <a:pt x="1" y="8289"/>
                  <a:pt x="170" y="8462"/>
                </a:cubicBezTo>
                <a:cubicBezTo>
                  <a:pt x="224" y="8516"/>
                  <a:pt x="291" y="8540"/>
                  <a:pt x="357" y="8540"/>
                </a:cubicBezTo>
                <a:cubicBezTo>
                  <a:pt x="496" y="8540"/>
                  <a:pt x="631" y="8432"/>
                  <a:pt x="631" y="8270"/>
                </a:cubicBezTo>
                <a:cubicBezTo>
                  <a:pt x="631" y="8120"/>
                  <a:pt x="508" y="8001"/>
                  <a:pt x="361" y="8001"/>
                </a:cubicBezTo>
                <a:close/>
                <a:moveTo>
                  <a:pt x="1693" y="8001"/>
                </a:moveTo>
                <a:cubicBezTo>
                  <a:pt x="1452" y="8001"/>
                  <a:pt x="1333" y="8289"/>
                  <a:pt x="1502" y="8462"/>
                </a:cubicBezTo>
                <a:cubicBezTo>
                  <a:pt x="1557" y="8516"/>
                  <a:pt x="1625" y="8540"/>
                  <a:pt x="1691" y="8540"/>
                </a:cubicBezTo>
                <a:cubicBezTo>
                  <a:pt x="1830" y="8540"/>
                  <a:pt x="1963" y="8432"/>
                  <a:pt x="1963" y="8270"/>
                </a:cubicBezTo>
                <a:cubicBezTo>
                  <a:pt x="1963" y="8120"/>
                  <a:pt x="1843" y="8001"/>
                  <a:pt x="1693" y="8001"/>
                </a:cubicBezTo>
                <a:close/>
                <a:moveTo>
                  <a:pt x="3028" y="8001"/>
                </a:moveTo>
                <a:cubicBezTo>
                  <a:pt x="2787" y="8001"/>
                  <a:pt x="2668" y="8289"/>
                  <a:pt x="2837" y="8462"/>
                </a:cubicBezTo>
                <a:cubicBezTo>
                  <a:pt x="2891" y="8516"/>
                  <a:pt x="2958" y="8540"/>
                  <a:pt x="3024" y="8540"/>
                </a:cubicBezTo>
                <a:cubicBezTo>
                  <a:pt x="3163" y="8540"/>
                  <a:pt x="3298" y="8432"/>
                  <a:pt x="3298" y="8270"/>
                </a:cubicBezTo>
                <a:cubicBezTo>
                  <a:pt x="3298" y="8120"/>
                  <a:pt x="3175" y="8001"/>
                  <a:pt x="3028" y="8001"/>
                </a:cubicBezTo>
                <a:close/>
                <a:moveTo>
                  <a:pt x="4360" y="8001"/>
                </a:moveTo>
                <a:cubicBezTo>
                  <a:pt x="4122" y="8001"/>
                  <a:pt x="3999" y="8289"/>
                  <a:pt x="4169" y="8462"/>
                </a:cubicBezTo>
                <a:cubicBezTo>
                  <a:pt x="4224" y="8516"/>
                  <a:pt x="4291" y="8540"/>
                  <a:pt x="4357" y="8540"/>
                </a:cubicBezTo>
                <a:cubicBezTo>
                  <a:pt x="4497" y="8540"/>
                  <a:pt x="4629" y="8432"/>
                  <a:pt x="4629" y="8270"/>
                </a:cubicBezTo>
                <a:cubicBezTo>
                  <a:pt x="4629" y="8120"/>
                  <a:pt x="4510" y="8001"/>
                  <a:pt x="4360" y="8001"/>
                </a:cubicBezTo>
                <a:close/>
                <a:moveTo>
                  <a:pt x="5695" y="8001"/>
                </a:moveTo>
                <a:cubicBezTo>
                  <a:pt x="5454" y="8001"/>
                  <a:pt x="5334" y="8289"/>
                  <a:pt x="5504" y="8462"/>
                </a:cubicBezTo>
                <a:cubicBezTo>
                  <a:pt x="5558" y="8516"/>
                  <a:pt x="5625" y="8540"/>
                  <a:pt x="5691" y="8540"/>
                </a:cubicBezTo>
                <a:cubicBezTo>
                  <a:pt x="5830" y="8540"/>
                  <a:pt x="5964" y="8432"/>
                  <a:pt x="5964" y="8270"/>
                </a:cubicBezTo>
                <a:cubicBezTo>
                  <a:pt x="5964" y="8120"/>
                  <a:pt x="5842" y="8001"/>
                  <a:pt x="5695" y="8001"/>
                </a:cubicBezTo>
                <a:close/>
                <a:moveTo>
                  <a:pt x="7027" y="8001"/>
                </a:moveTo>
                <a:cubicBezTo>
                  <a:pt x="6789" y="8001"/>
                  <a:pt x="6666" y="8289"/>
                  <a:pt x="6836" y="8462"/>
                </a:cubicBezTo>
                <a:cubicBezTo>
                  <a:pt x="6891" y="8516"/>
                  <a:pt x="6958" y="8540"/>
                  <a:pt x="7024" y="8540"/>
                </a:cubicBezTo>
                <a:cubicBezTo>
                  <a:pt x="7163" y="8540"/>
                  <a:pt x="7296" y="8432"/>
                  <a:pt x="7296" y="8270"/>
                </a:cubicBezTo>
                <a:cubicBezTo>
                  <a:pt x="7296" y="8120"/>
                  <a:pt x="7177" y="8001"/>
                  <a:pt x="7027" y="8001"/>
                </a:cubicBezTo>
                <a:close/>
                <a:moveTo>
                  <a:pt x="8362" y="8001"/>
                </a:moveTo>
                <a:cubicBezTo>
                  <a:pt x="8120" y="8001"/>
                  <a:pt x="8001" y="8289"/>
                  <a:pt x="8171" y="8462"/>
                </a:cubicBezTo>
                <a:cubicBezTo>
                  <a:pt x="8225" y="8516"/>
                  <a:pt x="8292" y="8540"/>
                  <a:pt x="8358" y="8540"/>
                </a:cubicBezTo>
                <a:cubicBezTo>
                  <a:pt x="8497" y="8540"/>
                  <a:pt x="8631" y="8432"/>
                  <a:pt x="8631" y="8270"/>
                </a:cubicBezTo>
                <a:cubicBezTo>
                  <a:pt x="8631" y="8120"/>
                  <a:pt x="8509" y="8001"/>
                  <a:pt x="8362" y="8001"/>
                </a:cubicBezTo>
                <a:close/>
                <a:moveTo>
                  <a:pt x="10765" y="9536"/>
                </a:moveTo>
                <a:lnTo>
                  <a:pt x="10765" y="9536"/>
                </a:lnTo>
                <a:cubicBezTo>
                  <a:pt x="10722" y="9704"/>
                  <a:pt x="10848" y="9872"/>
                  <a:pt x="11024" y="9872"/>
                </a:cubicBezTo>
                <a:cubicBezTo>
                  <a:pt x="11025" y="9872"/>
                  <a:pt x="11027" y="9872"/>
                  <a:pt x="11029" y="9872"/>
                </a:cubicBezTo>
                <a:cubicBezTo>
                  <a:pt x="11173" y="9872"/>
                  <a:pt x="11292" y="9759"/>
                  <a:pt x="11298" y="9612"/>
                </a:cubicBezTo>
                <a:cubicBezTo>
                  <a:pt x="11116" y="9609"/>
                  <a:pt x="10941" y="9580"/>
                  <a:pt x="10765" y="9536"/>
                </a:cubicBezTo>
                <a:close/>
                <a:moveTo>
                  <a:pt x="361" y="9333"/>
                </a:moveTo>
                <a:cubicBezTo>
                  <a:pt x="120" y="9333"/>
                  <a:pt x="1" y="9624"/>
                  <a:pt x="170" y="9793"/>
                </a:cubicBezTo>
                <a:cubicBezTo>
                  <a:pt x="225" y="9848"/>
                  <a:pt x="292" y="9873"/>
                  <a:pt x="359" y="9873"/>
                </a:cubicBezTo>
                <a:cubicBezTo>
                  <a:pt x="497" y="9873"/>
                  <a:pt x="631" y="9765"/>
                  <a:pt x="631" y="9602"/>
                </a:cubicBezTo>
                <a:cubicBezTo>
                  <a:pt x="631" y="9455"/>
                  <a:pt x="508" y="9333"/>
                  <a:pt x="361" y="9333"/>
                </a:cubicBezTo>
                <a:close/>
                <a:moveTo>
                  <a:pt x="1693" y="9333"/>
                </a:moveTo>
                <a:cubicBezTo>
                  <a:pt x="1452" y="9333"/>
                  <a:pt x="1333" y="9624"/>
                  <a:pt x="1502" y="9793"/>
                </a:cubicBezTo>
                <a:cubicBezTo>
                  <a:pt x="1558" y="9848"/>
                  <a:pt x="1626" y="9873"/>
                  <a:pt x="1692" y="9873"/>
                </a:cubicBezTo>
                <a:cubicBezTo>
                  <a:pt x="1831" y="9873"/>
                  <a:pt x="1963" y="9765"/>
                  <a:pt x="1963" y="9602"/>
                </a:cubicBezTo>
                <a:cubicBezTo>
                  <a:pt x="1963" y="9455"/>
                  <a:pt x="1843" y="9333"/>
                  <a:pt x="1693" y="9333"/>
                </a:cubicBezTo>
                <a:close/>
                <a:moveTo>
                  <a:pt x="3028" y="9333"/>
                </a:moveTo>
                <a:cubicBezTo>
                  <a:pt x="2787" y="9333"/>
                  <a:pt x="2668" y="9624"/>
                  <a:pt x="2837" y="9793"/>
                </a:cubicBezTo>
                <a:cubicBezTo>
                  <a:pt x="2892" y="9848"/>
                  <a:pt x="2959" y="9873"/>
                  <a:pt x="3026" y="9873"/>
                </a:cubicBezTo>
                <a:cubicBezTo>
                  <a:pt x="3164" y="9873"/>
                  <a:pt x="3298" y="9765"/>
                  <a:pt x="3298" y="9602"/>
                </a:cubicBezTo>
                <a:cubicBezTo>
                  <a:pt x="3298" y="9455"/>
                  <a:pt x="3175" y="9333"/>
                  <a:pt x="3028" y="9333"/>
                </a:cubicBezTo>
                <a:close/>
                <a:moveTo>
                  <a:pt x="4360" y="9333"/>
                </a:moveTo>
                <a:cubicBezTo>
                  <a:pt x="4122" y="9333"/>
                  <a:pt x="3999" y="9624"/>
                  <a:pt x="4169" y="9793"/>
                </a:cubicBezTo>
                <a:cubicBezTo>
                  <a:pt x="4224" y="9848"/>
                  <a:pt x="4292" y="9873"/>
                  <a:pt x="4359" y="9873"/>
                </a:cubicBezTo>
                <a:cubicBezTo>
                  <a:pt x="4497" y="9873"/>
                  <a:pt x="4629" y="9765"/>
                  <a:pt x="4629" y="9602"/>
                </a:cubicBezTo>
                <a:cubicBezTo>
                  <a:pt x="4629" y="9455"/>
                  <a:pt x="4510" y="9333"/>
                  <a:pt x="4360" y="9333"/>
                </a:cubicBezTo>
                <a:close/>
                <a:moveTo>
                  <a:pt x="5695" y="9333"/>
                </a:moveTo>
                <a:cubicBezTo>
                  <a:pt x="5454" y="9333"/>
                  <a:pt x="5334" y="9624"/>
                  <a:pt x="5504" y="9793"/>
                </a:cubicBezTo>
                <a:cubicBezTo>
                  <a:pt x="5558" y="9848"/>
                  <a:pt x="5626" y="9873"/>
                  <a:pt x="5692" y="9873"/>
                </a:cubicBezTo>
                <a:cubicBezTo>
                  <a:pt x="5831" y="9873"/>
                  <a:pt x="5964" y="9765"/>
                  <a:pt x="5964" y="9602"/>
                </a:cubicBezTo>
                <a:cubicBezTo>
                  <a:pt x="5964" y="9455"/>
                  <a:pt x="5842" y="9333"/>
                  <a:pt x="5695" y="9333"/>
                </a:cubicBezTo>
                <a:close/>
                <a:moveTo>
                  <a:pt x="7027" y="9333"/>
                </a:moveTo>
                <a:cubicBezTo>
                  <a:pt x="6789" y="9333"/>
                  <a:pt x="6666" y="9624"/>
                  <a:pt x="6836" y="9793"/>
                </a:cubicBezTo>
                <a:cubicBezTo>
                  <a:pt x="6891" y="9848"/>
                  <a:pt x="6959" y="9873"/>
                  <a:pt x="7026" y="9873"/>
                </a:cubicBezTo>
                <a:cubicBezTo>
                  <a:pt x="7164" y="9873"/>
                  <a:pt x="7296" y="9765"/>
                  <a:pt x="7296" y="9602"/>
                </a:cubicBezTo>
                <a:cubicBezTo>
                  <a:pt x="7296" y="9455"/>
                  <a:pt x="7177" y="9333"/>
                  <a:pt x="7027" y="9333"/>
                </a:cubicBezTo>
                <a:close/>
                <a:moveTo>
                  <a:pt x="8362" y="9333"/>
                </a:moveTo>
                <a:cubicBezTo>
                  <a:pt x="8120" y="9333"/>
                  <a:pt x="8001" y="9624"/>
                  <a:pt x="8171" y="9793"/>
                </a:cubicBezTo>
                <a:cubicBezTo>
                  <a:pt x="8225" y="9848"/>
                  <a:pt x="8293" y="9873"/>
                  <a:pt x="8359" y="9873"/>
                </a:cubicBezTo>
                <a:cubicBezTo>
                  <a:pt x="8498" y="9873"/>
                  <a:pt x="8631" y="9765"/>
                  <a:pt x="8631" y="9602"/>
                </a:cubicBezTo>
                <a:cubicBezTo>
                  <a:pt x="8631" y="9455"/>
                  <a:pt x="8509" y="9333"/>
                  <a:pt x="8362" y="9333"/>
                </a:cubicBezTo>
                <a:close/>
                <a:moveTo>
                  <a:pt x="9694" y="9333"/>
                </a:moveTo>
                <a:cubicBezTo>
                  <a:pt x="9455" y="9333"/>
                  <a:pt x="9333" y="9624"/>
                  <a:pt x="9502" y="9793"/>
                </a:cubicBezTo>
                <a:cubicBezTo>
                  <a:pt x="9558" y="9848"/>
                  <a:pt x="9626" y="9873"/>
                  <a:pt x="9693" y="9873"/>
                </a:cubicBezTo>
                <a:cubicBezTo>
                  <a:pt x="9831" y="9873"/>
                  <a:pt x="9963" y="9765"/>
                  <a:pt x="9963" y="9602"/>
                </a:cubicBezTo>
                <a:cubicBezTo>
                  <a:pt x="9963" y="9455"/>
                  <a:pt x="9844" y="9333"/>
                  <a:pt x="9694" y="9333"/>
                </a:cubicBezTo>
                <a:close/>
                <a:moveTo>
                  <a:pt x="361" y="10668"/>
                </a:moveTo>
                <a:cubicBezTo>
                  <a:pt x="120" y="10668"/>
                  <a:pt x="1" y="10956"/>
                  <a:pt x="170" y="11128"/>
                </a:cubicBezTo>
                <a:cubicBezTo>
                  <a:pt x="224" y="11183"/>
                  <a:pt x="291" y="11207"/>
                  <a:pt x="357" y="11207"/>
                </a:cubicBezTo>
                <a:cubicBezTo>
                  <a:pt x="496" y="11207"/>
                  <a:pt x="631" y="11099"/>
                  <a:pt x="631" y="10937"/>
                </a:cubicBezTo>
                <a:cubicBezTo>
                  <a:pt x="631" y="10787"/>
                  <a:pt x="508" y="10668"/>
                  <a:pt x="361" y="10668"/>
                </a:cubicBezTo>
                <a:close/>
                <a:moveTo>
                  <a:pt x="1693" y="10668"/>
                </a:moveTo>
                <a:cubicBezTo>
                  <a:pt x="1452" y="10668"/>
                  <a:pt x="1333" y="10956"/>
                  <a:pt x="1502" y="11128"/>
                </a:cubicBezTo>
                <a:cubicBezTo>
                  <a:pt x="1557" y="11183"/>
                  <a:pt x="1625" y="11207"/>
                  <a:pt x="1691" y="11207"/>
                </a:cubicBezTo>
                <a:cubicBezTo>
                  <a:pt x="1830" y="11207"/>
                  <a:pt x="1963" y="11099"/>
                  <a:pt x="1963" y="10937"/>
                </a:cubicBezTo>
                <a:cubicBezTo>
                  <a:pt x="1963" y="10787"/>
                  <a:pt x="1843" y="10668"/>
                  <a:pt x="1693" y="10668"/>
                </a:cubicBezTo>
                <a:close/>
                <a:moveTo>
                  <a:pt x="3028" y="10668"/>
                </a:moveTo>
                <a:cubicBezTo>
                  <a:pt x="2787" y="10668"/>
                  <a:pt x="2668" y="10956"/>
                  <a:pt x="2837" y="11128"/>
                </a:cubicBezTo>
                <a:cubicBezTo>
                  <a:pt x="2891" y="11183"/>
                  <a:pt x="2958" y="11207"/>
                  <a:pt x="3024" y="11207"/>
                </a:cubicBezTo>
                <a:cubicBezTo>
                  <a:pt x="3163" y="11207"/>
                  <a:pt x="3298" y="11099"/>
                  <a:pt x="3298" y="10937"/>
                </a:cubicBezTo>
                <a:cubicBezTo>
                  <a:pt x="3298" y="10787"/>
                  <a:pt x="3175" y="10668"/>
                  <a:pt x="3028" y="10668"/>
                </a:cubicBezTo>
                <a:close/>
                <a:moveTo>
                  <a:pt x="4360" y="10668"/>
                </a:moveTo>
                <a:cubicBezTo>
                  <a:pt x="4122" y="10668"/>
                  <a:pt x="3999" y="10956"/>
                  <a:pt x="4169" y="11128"/>
                </a:cubicBezTo>
                <a:cubicBezTo>
                  <a:pt x="4224" y="11183"/>
                  <a:pt x="4291" y="11207"/>
                  <a:pt x="4357" y="11207"/>
                </a:cubicBezTo>
                <a:cubicBezTo>
                  <a:pt x="4497" y="11207"/>
                  <a:pt x="4629" y="11099"/>
                  <a:pt x="4629" y="10937"/>
                </a:cubicBezTo>
                <a:cubicBezTo>
                  <a:pt x="4629" y="10787"/>
                  <a:pt x="4510" y="10668"/>
                  <a:pt x="4360" y="10668"/>
                </a:cubicBezTo>
                <a:close/>
                <a:moveTo>
                  <a:pt x="5695" y="10668"/>
                </a:moveTo>
                <a:cubicBezTo>
                  <a:pt x="5454" y="10668"/>
                  <a:pt x="5334" y="10956"/>
                  <a:pt x="5504" y="11128"/>
                </a:cubicBezTo>
                <a:cubicBezTo>
                  <a:pt x="5558" y="11183"/>
                  <a:pt x="5625" y="11207"/>
                  <a:pt x="5691" y="11207"/>
                </a:cubicBezTo>
                <a:cubicBezTo>
                  <a:pt x="5830" y="11207"/>
                  <a:pt x="5964" y="11099"/>
                  <a:pt x="5964" y="10937"/>
                </a:cubicBezTo>
                <a:cubicBezTo>
                  <a:pt x="5964" y="10787"/>
                  <a:pt x="5842" y="10668"/>
                  <a:pt x="5695" y="10668"/>
                </a:cubicBezTo>
                <a:close/>
                <a:moveTo>
                  <a:pt x="7027" y="10668"/>
                </a:moveTo>
                <a:cubicBezTo>
                  <a:pt x="6789" y="10668"/>
                  <a:pt x="6666" y="10956"/>
                  <a:pt x="6836" y="11128"/>
                </a:cubicBezTo>
                <a:cubicBezTo>
                  <a:pt x="6891" y="11183"/>
                  <a:pt x="6958" y="11207"/>
                  <a:pt x="7024" y="11207"/>
                </a:cubicBezTo>
                <a:cubicBezTo>
                  <a:pt x="7163" y="11207"/>
                  <a:pt x="7296" y="11099"/>
                  <a:pt x="7296" y="10937"/>
                </a:cubicBezTo>
                <a:cubicBezTo>
                  <a:pt x="7296" y="10787"/>
                  <a:pt x="7177" y="10668"/>
                  <a:pt x="7027" y="10668"/>
                </a:cubicBezTo>
                <a:close/>
                <a:moveTo>
                  <a:pt x="8362" y="10668"/>
                </a:moveTo>
                <a:cubicBezTo>
                  <a:pt x="8120" y="10668"/>
                  <a:pt x="8001" y="10956"/>
                  <a:pt x="8171" y="11128"/>
                </a:cubicBezTo>
                <a:cubicBezTo>
                  <a:pt x="8225" y="11183"/>
                  <a:pt x="8292" y="11207"/>
                  <a:pt x="8358" y="11207"/>
                </a:cubicBezTo>
                <a:cubicBezTo>
                  <a:pt x="8497" y="11207"/>
                  <a:pt x="8631" y="11099"/>
                  <a:pt x="8631" y="10937"/>
                </a:cubicBezTo>
                <a:cubicBezTo>
                  <a:pt x="8631" y="10787"/>
                  <a:pt x="8509" y="10668"/>
                  <a:pt x="8362" y="10668"/>
                </a:cubicBezTo>
                <a:close/>
                <a:moveTo>
                  <a:pt x="9694" y="10668"/>
                </a:moveTo>
                <a:cubicBezTo>
                  <a:pt x="9455" y="10668"/>
                  <a:pt x="9333" y="10956"/>
                  <a:pt x="9502" y="11128"/>
                </a:cubicBezTo>
                <a:cubicBezTo>
                  <a:pt x="9558" y="11183"/>
                  <a:pt x="9625" y="11207"/>
                  <a:pt x="9691" y="11207"/>
                </a:cubicBezTo>
                <a:cubicBezTo>
                  <a:pt x="9830" y="11207"/>
                  <a:pt x="9963" y="11099"/>
                  <a:pt x="9963" y="10937"/>
                </a:cubicBezTo>
                <a:cubicBezTo>
                  <a:pt x="9963" y="10787"/>
                  <a:pt x="9844" y="10668"/>
                  <a:pt x="9694" y="10668"/>
                </a:cubicBezTo>
                <a:close/>
                <a:moveTo>
                  <a:pt x="11029" y="10668"/>
                </a:moveTo>
                <a:cubicBezTo>
                  <a:pt x="10787" y="10668"/>
                  <a:pt x="10668" y="10956"/>
                  <a:pt x="10837" y="11128"/>
                </a:cubicBezTo>
                <a:cubicBezTo>
                  <a:pt x="10892" y="11183"/>
                  <a:pt x="10959" y="11207"/>
                  <a:pt x="11025" y="11207"/>
                </a:cubicBezTo>
                <a:cubicBezTo>
                  <a:pt x="11164" y="11207"/>
                  <a:pt x="11298" y="11099"/>
                  <a:pt x="11298" y="10937"/>
                </a:cubicBezTo>
                <a:cubicBezTo>
                  <a:pt x="11298" y="10787"/>
                  <a:pt x="11176" y="10668"/>
                  <a:pt x="11029" y="10668"/>
                </a:cubicBezTo>
                <a:close/>
                <a:moveTo>
                  <a:pt x="361" y="12000"/>
                </a:moveTo>
                <a:cubicBezTo>
                  <a:pt x="120" y="12000"/>
                  <a:pt x="1" y="12291"/>
                  <a:pt x="170" y="12460"/>
                </a:cubicBezTo>
                <a:cubicBezTo>
                  <a:pt x="225" y="12515"/>
                  <a:pt x="292" y="12540"/>
                  <a:pt x="359" y="12540"/>
                </a:cubicBezTo>
                <a:cubicBezTo>
                  <a:pt x="497" y="12540"/>
                  <a:pt x="631" y="12432"/>
                  <a:pt x="631" y="12269"/>
                </a:cubicBezTo>
                <a:cubicBezTo>
                  <a:pt x="631" y="12122"/>
                  <a:pt x="508" y="12000"/>
                  <a:pt x="361" y="12000"/>
                </a:cubicBezTo>
                <a:close/>
                <a:moveTo>
                  <a:pt x="1693" y="12000"/>
                </a:moveTo>
                <a:cubicBezTo>
                  <a:pt x="1452" y="12000"/>
                  <a:pt x="1333" y="12291"/>
                  <a:pt x="1502" y="12460"/>
                </a:cubicBezTo>
                <a:cubicBezTo>
                  <a:pt x="1558" y="12515"/>
                  <a:pt x="1626" y="12540"/>
                  <a:pt x="1692" y="12540"/>
                </a:cubicBezTo>
                <a:cubicBezTo>
                  <a:pt x="1831" y="12540"/>
                  <a:pt x="1963" y="12432"/>
                  <a:pt x="1963" y="12269"/>
                </a:cubicBezTo>
                <a:cubicBezTo>
                  <a:pt x="1963" y="12122"/>
                  <a:pt x="1843" y="12000"/>
                  <a:pt x="1693" y="12000"/>
                </a:cubicBezTo>
                <a:close/>
                <a:moveTo>
                  <a:pt x="3028" y="12000"/>
                </a:moveTo>
                <a:cubicBezTo>
                  <a:pt x="2787" y="12000"/>
                  <a:pt x="2668" y="12291"/>
                  <a:pt x="2837" y="12460"/>
                </a:cubicBezTo>
                <a:cubicBezTo>
                  <a:pt x="2892" y="12515"/>
                  <a:pt x="2959" y="12540"/>
                  <a:pt x="3026" y="12540"/>
                </a:cubicBezTo>
                <a:cubicBezTo>
                  <a:pt x="3164" y="12540"/>
                  <a:pt x="3298" y="12432"/>
                  <a:pt x="3298" y="12269"/>
                </a:cubicBezTo>
                <a:cubicBezTo>
                  <a:pt x="3298" y="12122"/>
                  <a:pt x="3175" y="12000"/>
                  <a:pt x="3028" y="12000"/>
                </a:cubicBezTo>
                <a:close/>
                <a:moveTo>
                  <a:pt x="4360" y="12000"/>
                </a:moveTo>
                <a:cubicBezTo>
                  <a:pt x="4122" y="12000"/>
                  <a:pt x="3999" y="12291"/>
                  <a:pt x="4169" y="12460"/>
                </a:cubicBezTo>
                <a:cubicBezTo>
                  <a:pt x="4224" y="12515"/>
                  <a:pt x="4292" y="12540"/>
                  <a:pt x="4359" y="12540"/>
                </a:cubicBezTo>
                <a:cubicBezTo>
                  <a:pt x="4497" y="12540"/>
                  <a:pt x="4629" y="12432"/>
                  <a:pt x="4629" y="12269"/>
                </a:cubicBezTo>
                <a:cubicBezTo>
                  <a:pt x="4629" y="12122"/>
                  <a:pt x="4510" y="12000"/>
                  <a:pt x="4360" y="12000"/>
                </a:cubicBezTo>
                <a:close/>
                <a:moveTo>
                  <a:pt x="5695" y="12000"/>
                </a:moveTo>
                <a:cubicBezTo>
                  <a:pt x="5454" y="12000"/>
                  <a:pt x="5334" y="12291"/>
                  <a:pt x="5504" y="12460"/>
                </a:cubicBezTo>
                <a:cubicBezTo>
                  <a:pt x="5558" y="12515"/>
                  <a:pt x="5626" y="12540"/>
                  <a:pt x="5692" y="12540"/>
                </a:cubicBezTo>
                <a:cubicBezTo>
                  <a:pt x="5831" y="12540"/>
                  <a:pt x="5964" y="12432"/>
                  <a:pt x="5964" y="12269"/>
                </a:cubicBezTo>
                <a:cubicBezTo>
                  <a:pt x="5964" y="12122"/>
                  <a:pt x="5842" y="12000"/>
                  <a:pt x="5695" y="12000"/>
                </a:cubicBezTo>
                <a:close/>
                <a:moveTo>
                  <a:pt x="7027" y="12000"/>
                </a:moveTo>
                <a:cubicBezTo>
                  <a:pt x="6789" y="12000"/>
                  <a:pt x="6666" y="12291"/>
                  <a:pt x="6836" y="12460"/>
                </a:cubicBezTo>
                <a:cubicBezTo>
                  <a:pt x="6891" y="12515"/>
                  <a:pt x="6959" y="12540"/>
                  <a:pt x="7026" y="12540"/>
                </a:cubicBezTo>
                <a:cubicBezTo>
                  <a:pt x="7164" y="12540"/>
                  <a:pt x="7296" y="12432"/>
                  <a:pt x="7296" y="12269"/>
                </a:cubicBezTo>
                <a:cubicBezTo>
                  <a:pt x="7296" y="12122"/>
                  <a:pt x="7177" y="12000"/>
                  <a:pt x="7027" y="12000"/>
                </a:cubicBezTo>
                <a:close/>
                <a:moveTo>
                  <a:pt x="8362" y="12000"/>
                </a:moveTo>
                <a:cubicBezTo>
                  <a:pt x="8120" y="12000"/>
                  <a:pt x="8001" y="12291"/>
                  <a:pt x="8171" y="12460"/>
                </a:cubicBezTo>
                <a:cubicBezTo>
                  <a:pt x="8225" y="12515"/>
                  <a:pt x="8293" y="12540"/>
                  <a:pt x="8359" y="12540"/>
                </a:cubicBezTo>
                <a:cubicBezTo>
                  <a:pt x="8498" y="12540"/>
                  <a:pt x="8631" y="12432"/>
                  <a:pt x="8631" y="12269"/>
                </a:cubicBezTo>
                <a:cubicBezTo>
                  <a:pt x="8631" y="12122"/>
                  <a:pt x="8509" y="12000"/>
                  <a:pt x="8362" y="12000"/>
                </a:cubicBezTo>
                <a:close/>
                <a:moveTo>
                  <a:pt x="9694" y="12000"/>
                </a:moveTo>
                <a:cubicBezTo>
                  <a:pt x="9455" y="12000"/>
                  <a:pt x="9333" y="12291"/>
                  <a:pt x="9502" y="12460"/>
                </a:cubicBezTo>
                <a:cubicBezTo>
                  <a:pt x="9558" y="12515"/>
                  <a:pt x="9626" y="12540"/>
                  <a:pt x="9693" y="12540"/>
                </a:cubicBezTo>
                <a:cubicBezTo>
                  <a:pt x="9831" y="12540"/>
                  <a:pt x="9963" y="12432"/>
                  <a:pt x="9963" y="12269"/>
                </a:cubicBezTo>
                <a:cubicBezTo>
                  <a:pt x="9963" y="12122"/>
                  <a:pt x="9844" y="12000"/>
                  <a:pt x="9694" y="12000"/>
                </a:cubicBezTo>
                <a:close/>
                <a:moveTo>
                  <a:pt x="11029" y="12000"/>
                </a:moveTo>
                <a:cubicBezTo>
                  <a:pt x="10787" y="12000"/>
                  <a:pt x="10668" y="12291"/>
                  <a:pt x="10837" y="12460"/>
                </a:cubicBezTo>
                <a:cubicBezTo>
                  <a:pt x="10892" y="12515"/>
                  <a:pt x="10960" y="12540"/>
                  <a:pt x="11026" y="12540"/>
                </a:cubicBezTo>
                <a:cubicBezTo>
                  <a:pt x="11165" y="12540"/>
                  <a:pt x="11298" y="12432"/>
                  <a:pt x="11298" y="12269"/>
                </a:cubicBezTo>
                <a:cubicBezTo>
                  <a:pt x="11298" y="12122"/>
                  <a:pt x="11176" y="12000"/>
                  <a:pt x="11029" y="12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2" name="Google Shape;12501;p49">
            <a:extLst>
              <a:ext uri="{FF2B5EF4-FFF2-40B4-BE49-F238E27FC236}">
                <a16:creationId xmlns:a16="http://schemas.microsoft.com/office/drawing/2014/main" id="{23F81693-3B6E-4352-84E9-7DADE655C45B}"/>
              </a:ext>
            </a:extLst>
          </p:cNvPr>
          <p:cNvSpPr/>
          <p:nvPr/>
        </p:nvSpPr>
        <p:spPr>
          <a:xfrm>
            <a:off x="7327281" y="2186422"/>
            <a:ext cx="666864" cy="706086"/>
          </a:xfrm>
          <a:custGeom>
            <a:avLst/>
            <a:gdLst/>
            <a:ahLst/>
            <a:cxnLst/>
            <a:rect l="l" t="t" r="r" b="b"/>
            <a:pathLst>
              <a:path w="12633" h="13376" extrusionOk="0">
                <a:moveTo>
                  <a:pt x="4626" y="1"/>
                </a:moveTo>
                <a:lnTo>
                  <a:pt x="4626" y="1"/>
                </a:lnTo>
                <a:cubicBezTo>
                  <a:pt x="4466" y="26"/>
                  <a:pt x="4306" y="67"/>
                  <a:pt x="4156" y="126"/>
                </a:cubicBezTo>
                <a:cubicBezTo>
                  <a:pt x="4206" y="189"/>
                  <a:pt x="4281" y="223"/>
                  <a:pt x="4362" y="223"/>
                </a:cubicBezTo>
                <a:cubicBezTo>
                  <a:pt x="4491" y="223"/>
                  <a:pt x="4604" y="129"/>
                  <a:pt x="4626" y="1"/>
                </a:cubicBezTo>
                <a:close/>
                <a:moveTo>
                  <a:pt x="5431" y="16"/>
                </a:moveTo>
                <a:lnTo>
                  <a:pt x="5431" y="16"/>
                </a:lnTo>
                <a:cubicBezTo>
                  <a:pt x="5462" y="136"/>
                  <a:pt x="5569" y="223"/>
                  <a:pt x="5694" y="223"/>
                </a:cubicBezTo>
                <a:cubicBezTo>
                  <a:pt x="5760" y="223"/>
                  <a:pt x="5826" y="198"/>
                  <a:pt x="5876" y="151"/>
                </a:cubicBezTo>
                <a:cubicBezTo>
                  <a:pt x="5732" y="92"/>
                  <a:pt x="5585" y="45"/>
                  <a:pt x="5431" y="16"/>
                </a:cubicBezTo>
                <a:close/>
                <a:moveTo>
                  <a:pt x="6916" y="1041"/>
                </a:moveTo>
                <a:cubicBezTo>
                  <a:pt x="6653" y="1160"/>
                  <a:pt x="6738" y="1555"/>
                  <a:pt x="7029" y="1555"/>
                </a:cubicBezTo>
                <a:cubicBezTo>
                  <a:pt x="7070" y="1555"/>
                  <a:pt x="7108" y="1546"/>
                  <a:pt x="7145" y="1530"/>
                </a:cubicBezTo>
                <a:cubicBezTo>
                  <a:pt x="7089" y="1358"/>
                  <a:pt x="7010" y="1195"/>
                  <a:pt x="6916" y="1041"/>
                </a:cubicBezTo>
                <a:close/>
                <a:moveTo>
                  <a:pt x="4362" y="1016"/>
                </a:moveTo>
                <a:cubicBezTo>
                  <a:pt x="4121" y="1016"/>
                  <a:pt x="3999" y="1308"/>
                  <a:pt x="4171" y="1477"/>
                </a:cubicBezTo>
                <a:cubicBezTo>
                  <a:pt x="4226" y="1532"/>
                  <a:pt x="4294" y="1556"/>
                  <a:pt x="4360" y="1556"/>
                </a:cubicBezTo>
                <a:cubicBezTo>
                  <a:pt x="4499" y="1556"/>
                  <a:pt x="4632" y="1449"/>
                  <a:pt x="4632" y="1286"/>
                </a:cubicBezTo>
                <a:cubicBezTo>
                  <a:pt x="4632" y="1138"/>
                  <a:pt x="4510" y="1016"/>
                  <a:pt x="4362" y="1016"/>
                </a:cubicBezTo>
                <a:close/>
                <a:moveTo>
                  <a:pt x="5694" y="1016"/>
                </a:moveTo>
                <a:cubicBezTo>
                  <a:pt x="5453" y="1016"/>
                  <a:pt x="5334" y="1308"/>
                  <a:pt x="5503" y="1477"/>
                </a:cubicBezTo>
                <a:cubicBezTo>
                  <a:pt x="5558" y="1532"/>
                  <a:pt x="5625" y="1556"/>
                  <a:pt x="5692" y="1556"/>
                </a:cubicBezTo>
                <a:cubicBezTo>
                  <a:pt x="5830" y="1556"/>
                  <a:pt x="5964" y="1449"/>
                  <a:pt x="5964" y="1286"/>
                </a:cubicBezTo>
                <a:cubicBezTo>
                  <a:pt x="5964" y="1138"/>
                  <a:pt x="5845" y="1016"/>
                  <a:pt x="5694" y="1016"/>
                </a:cubicBezTo>
                <a:close/>
                <a:moveTo>
                  <a:pt x="3065" y="1019"/>
                </a:moveTo>
                <a:cubicBezTo>
                  <a:pt x="2974" y="1163"/>
                  <a:pt x="2896" y="1317"/>
                  <a:pt x="2839" y="1480"/>
                </a:cubicBezTo>
                <a:cubicBezTo>
                  <a:pt x="2893" y="1532"/>
                  <a:pt x="2960" y="1557"/>
                  <a:pt x="3027" y="1557"/>
                </a:cubicBezTo>
                <a:cubicBezTo>
                  <a:pt x="3124" y="1557"/>
                  <a:pt x="3220" y="1503"/>
                  <a:pt x="3269" y="1405"/>
                </a:cubicBezTo>
                <a:cubicBezTo>
                  <a:pt x="3350" y="1242"/>
                  <a:pt x="3247" y="1047"/>
                  <a:pt x="3065" y="1019"/>
                </a:cubicBezTo>
                <a:close/>
                <a:moveTo>
                  <a:pt x="361" y="2351"/>
                </a:moveTo>
                <a:cubicBezTo>
                  <a:pt x="119" y="2351"/>
                  <a:pt x="0" y="2639"/>
                  <a:pt x="169" y="2812"/>
                </a:cubicBezTo>
                <a:cubicBezTo>
                  <a:pt x="224" y="2866"/>
                  <a:pt x="291" y="2890"/>
                  <a:pt x="357" y="2890"/>
                </a:cubicBezTo>
                <a:cubicBezTo>
                  <a:pt x="496" y="2890"/>
                  <a:pt x="630" y="2782"/>
                  <a:pt x="630" y="2621"/>
                </a:cubicBezTo>
                <a:cubicBezTo>
                  <a:pt x="630" y="2470"/>
                  <a:pt x="511" y="2351"/>
                  <a:pt x="361" y="2351"/>
                </a:cubicBezTo>
                <a:close/>
                <a:moveTo>
                  <a:pt x="1696" y="2351"/>
                </a:moveTo>
                <a:cubicBezTo>
                  <a:pt x="1454" y="2351"/>
                  <a:pt x="1335" y="2639"/>
                  <a:pt x="1504" y="2812"/>
                </a:cubicBezTo>
                <a:cubicBezTo>
                  <a:pt x="1559" y="2866"/>
                  <a:pt x="1626" y="2890"/>
                  <a:pt x="1692" y="2890"/>
                </a:cubicBezTo>
                <a:cubicBezTo>
                  <a:pt x="1831" y="2890"/>
                  <a:pt x="1965" y="2782"/>
                  <a:pt x="1965" y="2621"/>
                </a:cubicBezTo>
                <a:cubicBezTo>
                  <a:pt x="1965" y="2470"/>
                  <a:pt x="1843" y="2351"/>
                  <a:pt x="1696" y="2351"/>
                </a:cubicBezTo>
                <a:close/>
                <a:moveTo>
                  <a:pt x="3027" y="2351"/>
                </a:moveTo>
                <a:cubicBezTo>
                  <a:pt x="2786" y="2351"/>
                  <a:pt x="2667" y="2639"/>
                  <a:pt x="2836" y="2812"/>
                </a:cubicBezTo>
                <a:cubicBezTo>
                  <a:pt x="2891" y="2866"/>
                  <a:pt x="2958" y="2890"/>
                  <a:pt x="3024" y="2890"/>
                </a:cubicBezTo>
                <a:cubicBezTo>
                  <a:pt x="3163" y="2890"/>
                  <a:pt x="3297" y="2782"/>
                  <a:pt x="3297" y="2621"/>
                </a:cubicBezTo>
                <a:cubicBezTo>
                  <a:pt x="3297" y="2470"/>
                  <a:pt x="3178" y="2351"/>
                  <a:pt x="3027" y="2351"/>
                </a:cubicBezTo>
                <a:close/>
                <a:moveTo>
                  <a:pt x="4362" y="2351"/>
                </a:moveTo>
                <a:cubicBezTo>
                  <a:pt x="4121" y="2351"/>
                  <a:pt x="4002" y="2639"/>
                  <a:pt x="4171" y="2812"/>
                </a:cubicBezTo>
                <a:cubicBezTo>
                  <a:pt x="4226" y="2866"/>
                  <a:pt x="4293" y="2890"/>
                  <a:pt x="4359" y="2890"/>
                </a:cubicBezTo>
                <a:cubicBezTo>
                  <a:pt x="4498" y="2890"/>
                  <a:pt x="4632" y="2782"/>
                  <a:pt x="4632" y="2621"/>
                </a:cubicBezTo>
                <a:cubicBezTo>
                  <a:pt x="4632" y="2470"/>
                  <a:pt x="4510" y="2351"/>
                  <a:pt x="4362" y="2351"/>
                </a:cubicBezTo>
                <a:close/>
                <a:moveTo>
                  <a:pt x="5694" y="2351"/>
                </a:moveTo>
                <a:cubicBezTo>
                  <a:pt x="5453" y="2351"/>
                  <a:pt x="5334" y="2639"/>
                  <a:pt x="5503" y="2812"/>
                </a:cubicBezTo>
                <a:cubicBezTo>
                  <a:pt x="5558" y="2866"/>
                  <a:pt x="5625" y="2890"/>
                  <a:pt x="5690" y="2890"/>
                </a:cubicBezTo>
                <a:cubicBezTo>
                  <a:pt x="5830" y="2890"/>
                  <a:pt x="5964" y="2782"/>
                  <a:pt x="5964" y="2621"/>
                </a:cubicBezTo>
                <a:cubicBezTo>
                  <a:pt x="5964" y="2470"/>
                  <a:pt x="5845" y="2351"/>
                  <a:pt x="5694" y="2351"/>
                </a:cubicBezTo>
                <a:close/>
                <a:moveTo>
                  <a:pt x="7029" y="2351"/>
                </a:moveTo>
                <a:cubicBezTo>
                  <a:pt x="6788" y="2351"/>
                  <a:pt x="6669" y="2639"/>
                  <a:pt x="6838" y="2812"/>
                </a:cubicBezTo>
                <a:cubicBezTo>
                  <a:pt x="6893" y="2866"/>
                  <a:pt x="6960" y="2890"/>
                  <a:pt x="7025" y="2890"/>
                </a:cubicBezTo>
                <a:cubicBezTo>
                  <a:pt x="7165" y="2890"/>
                  <a:pt x="7299" y="2782"/>
                  <a:pt x="7299" y="2621"/>
                </a:cubicBezTo>
                <a:cubicBezTo>
                  <a:pt x="7299" y="2470"/>
                  <a:pt x="7177" y="2351"/>
                  <a:pt x="7029" y="2351"/>
                </a:cubicBezTo>
                <a:close/>
                <a:moveTo>
                  <a:pt x="8361" y="2351"/>
                </a:moveTo>
                <a:cubicBezTo>
                  <a:pt x="8120" y="2351"/>
                  <a:pt x="8001" y="2639"/>
                  <a:pt x="8170" y="2812"/>
                </a:cubicBezTo>
                <a:cubicBezTo>
                  <a:pt x="8224" y="2866"/>
                  <a:pt x="8291" y="2890"/>
                  <a:pt x="8357" y="2890"/>
                </a:cubicBezTo>
                <a:cubicBezTo>
                  <a:pt x="8496" y="2890"/>
                  <a:pt x="8631" y="2782"/>
                  <a:pt x="8631" y="2621"/>
                </a:cubicBezTo>
                <a:cubicBezTo>
                  <a:pt x="8631" y="2470"/>
                  <a:pt x="8512" y="2351"/>
                  <a:pt x="8361" y="2351"/>
                </a:cubicBezTo>
                <a:close/>
                <a:moveTo>
                  <a:pt x="9696" y="2351"/>
                </a:moveTo>
                <a:cubicBezTo>
                  <a:pt x="9455" y="2351"/>
                  <a:pt x="9336" y="2639"/>
                  <a:pt x="9505" y="2812"/>
                </a:cubicBezTo>
                <a:cubicBezTo>
                  <a:pt x="9559" y="2866"/>
                  <a:pt x="9626" y="2890"/>
                  <a:pt x="9692" y="2890"/>
                </a:cubicBezTo>
                <a:cubicBezTo>
                  <a:pt x="9831" y="2890"/>
                  <a:pt x="9966" y="2782"/>
                  <a:pt x="9966" y="2621"/>
                </a:cubicBezTo>
                <a:cubicBezTo>
                  <a:pt x="9966" y="2470"/>
                  <a:pt x="9843" y="2351"/>
                  <a:pt x="9696" y="2351"/>
                </a:cubicBezTo>
                <a:close/>
                <a:moveTo>
                  <a:pt x="361" y="3683"/>
                </a:moveTo>
                <a:cubicBezTo>
                  <a:pt x="119" y="3683"/>
                  <a:pt x="0" y="3974"/>
                  <a:pt x="169" y="4144"/>
                </a:cubicBezTo>
                <a:cubicBezTo>
                  <a:pt x="224" y="4198"/>
                  <a:pt x="292" y="4223"/>
                  <a:pt x="358" y="4223"/>
                </a:cubicBezTo>
                <a:cubicBezTo>
                  <a:pt x="497" y="4223"/>
                  <a:pt x="630" y="4116"/>
                  <a:pt x="630" y="3952"/>
                </a:cubicBezTo>
                <a:cubicBezTo>
                  <a:pt x="630" y="3805"/>
                  <a:pt x="511" y="3683"/>
                  <a:pt x="361" y="3683"/>
                </a:cubicBezTo>
                <a:close/>
                <a:moveTo>
                  <a:pt x="1696" y="3683"/>
                </a:moveTo>
                <a:cubicBezTo>
                  <a:pt x="1454" y="3683"/>
                  <a:pt x="1332" y="3974"/>
                  <a:pt x="1504" y="4144"/>
                </a:cubicBezTo>
                <a:cubicBezTo>
                  <a:pt x="1559" y="4198"/>
                  <a:pt x="1627" y="4223"/>
                  <a:pt x="1693" y="4223"/>
                </a:cubicBezTo>
                <a:cubicBezTo>
                  <a:pt x="1832" y="4223"/>
                  <a:pt x="1965" y="4116"/>
                  <a:pt x="1965" y="3952"/>
                </a:cubicBezTo>
                <a:cubicBezTo>
                  <a:pt x="1965" y="3805"/>
                  <a:pt x="1843" y="3683"/>
                  <a:pt x="1696" y="3683"/>
                </a:cubicBezTo>
                <a:close/>
                <a:moveTo>
                  <a:pt x="3027" y="3683"/>
                </a:moveTo>
                <a:cubicBezTo>
                  <a:pt x="2786" y="3683"/>
                  <a:pt x="2667" y="3974"/>
                  <a:pt x="2836" y="4144"/>
                </a:cubicBezTo>
                <a:cubicBezTo>
                  <a:pt x="2891" y="4198"/>
                  <a:pt x="2959" y="4223"/>
                  <a:pt x="3025" y="4223"/>
                </a:cubicBezTo>
                <a:cubicBezTo>
                  <a:pt x="3164" y="4223"/>
                  <a:pt x="3297" y="4116"/>
                  <a:pt x="3297" y="3952"/>
                </a:cubicBezTo>
                <a:cubicBezTo>
                  <a:pt x="3297" y="3805"/>
                  <a:pt x="3178" y="3683"/>
                  <a:pt x="3027" y="3683"/>
                </a:cubicBezTo>
                <a:close/>
                <a:moveTo>
                  <a:pt x="4362" y="3683"/>
                </a:moveTo>
                <a:cubicBezTo>
                  <a:pt x="4121" y="3683"/>
                  <a:pt x="4002" y="3974"/>
                  <a:pt x="4171" y="4144"/>
                </a:cubicBezTo>
                <a:cubicBezTo>
                  <a:pt x="4226" y="4198"/>
                  <a:pt x="4294" y="4223"/>
                  <a:pt x="4360" y="4223"/>
                </a:cubicBezTo>
                <a:cubicBezTo>
                  <a:pt x="4499" y="4223"/>
                  <a:pt x="4632" y="4116"/>
                  <a:pt x="4632" y="3952"/>
                </a:cubicBezTo>
                <a:cubicBezTo>
                  <a:pt x="4632" y="3805"/>
                  <a:pt x="4510" y="3683"/>
                  <a:pt x="4362" y="3683"/>
                </a:cubicBezTo>
                <a:close/>
                <a:moveTo>
                  <a:pt x="5694" y="3683"/>
                </a:moveTo>
                <a:cubicBezTo>
                  <a:pt x="5453" y="3683"/>
                  <a:pt x="5334" y="3974"/>
                  <a:pt x="5503" y="4144"/>
                </a:cubicBezTo>
                <a:cubicBezTo>
                  <a:pt x="5558" y="4198"/>
                  <a:pt x="5625" y="4223"/>
                  <a:pt x="5692" y="4223"/>
                </a:cubicBezTo>
                <a:cubicBezTo>
                  <a:pt x="5830" y="4223"/>
                  <a:pt x="5964" y="4116"/>
                  <a:pt x="5964" y="3952"/>
                </a:cubicBezTo>
                <a:cubicBezTo>
                  <a:pt x="5964" y="3805"/>
                  <a:pt x="5845" y="3683"/>
                  <a:pt x="5694" y="3683"/>
                </a:cubicBezTo>
                <a:close/>
                <a:moveTo>
                  <a:pt x="7029" y="3683"/>
                </a:moveTo>
                <a:cubicBezTo>
                  <a:pt x="6788" y="3683"/>
                  <a:pt x="6669" y="3974"/>
                  <a:pt x="6838" y="4144"/>
                </a:cubicBezTo>
                <a:cubicBezTo>
                  <a:pt x="6893" y="4198"/>
                  <a:pt x="6960" y="4223"/>
                  <a:pt x="7027" y="4223"/>
                </a:cubicBezTo>
                <a:cubicBezTo>
                  <a:pt x="7165" y="4223"/>
                  <a:pt x="7299" y="4116"/>
                  <a:pt x="7299" y="3952"/>
                </a:cubicBezTo>
                <a:cubicBezTo>
                  <a:pt x="7299" y="3805"/>
                  <a:pt x="7177" y="3683"/>
                  <a:pt x="7029" y="3683"/>
                </a:cubicBezTo>
                <a:close/>
                <a:moveTo>
                  <a:pt x="8361" y="3683"/>
                </a:moveTo>
                <a:cubicBezTo>
                  <a:pt x="8120" y="3683"/>
                  <a:pt x="8001" y="3974"/>
                  <a:pt x="8170" y="4144"/>
                </a:cubicBezTo>
                <a:cubicBezTo>
                  <a:pt x="8225" y="4198"/>
                  <a:pt x="8292" y="4223"/>
                  <a:pt x="8359" y="4223"/>
                </a:cubicBezTo>
                <a:cubicBezTo>
                  <a:pt x="8497" y="4223"/>
                  <a:pt x="8631" y="4116"/>
                  <a:pt x="8631" y="3952"/>
                </a:cubicBezTo>
                <a:cubicBezTo>
                  <a:pt x="8631" y="3805"/>
                  <a:pt x="8512" y="3683"/>
                  <a:pt x="8361" y="3683"/>
                </a:cubicBezTo>
                <a:close/>
                <a:moveTo>
                  <a:pt x="9696" y="3683"/>
                </a:moveTo>
                <a:cubicBezTo>
                  <a:pt x="9455" y="3683"/>
                  <a:pt x="9336" y="3974"/>
                  <a:pt x="9505" y="4144"/>
                </a:cubicBezTo>
                <a:cubicBezTo>
                  <a:pt x="9560" y="4198"/>
                  <a:pt x="9627" y="4223"/>
                  <a:pt x="9694" y="4223"/>
                </a:cubicBezTo>
                <a:cubicBezTo>
                  <a:pt x="9832" y="4223"/>
                  <a:pt x="9966" y="4116"/>
                  <a:pt x="9966" y="3952"/>
                </a:cubicBezTo>
                <a:cubicBezTo>
                  <a:pt x="9966" y="3805"/>
                  <a:pt x="9843" y="3683"/>
                  <a:pt x="9696" y="3683"/>
                </a:cubicBezTo>
                <a:close/>
                <a:moveTo>
                  <a:pt x="361" y="5018"/>
                </a:moveTo>
                <a:cubicBezTo>
                  <a:pt x="119" y="5018"/>
                  <a:pt x="0" y="5306"/>
                  <a:pt x="169" y="5479"/>
                </a:cubicBezTo>
                <a:cubicBezTo>
                  <a:pt x="224" y="5533"/>
                  <a:pt x="291" y="5557"/>
                  <a:pt x="357" y="5557"/>
                </a:cubicBezTo>
                <a:cubicBezTo>
                  <a:pt x="496" y="5557"/>
                  <a:pt x="630" y="5449"/>
                  <a:pt x="630" y="5287"/>
                </a:cubicBezTo>
                <a:cubicBezTo>
                  <a:pt x="630" y="5137"/>
                  <a:pt x="511" y="5018"/>
                  <a:pt x="361" y="5018"/>
                </a:cubicBezTo>
                <a:close/>
                <a:moveTo>
                  <a:pt x="1696" y="5018"/>
                </a:moveTo>
                <a:cubicBezTo>
                  <a:pt x="1454" y="5018"/>
                  <a:pt x="1335" y="5306"/>
                  <a:pt x="1504" y="5479"/>
                </a:cubicBezTo>
                <a:cubicBezTo>
                  <a:pt x="1559" y="5533"/>
                  <a:pt x="1626" y="5557"/>
                  <a:pt x="1692" y="5557"/>
                </a:cubicBezTo>
                <a:cubicBezTo>
                  <a:pt x="1831" y="5557"/>
                  <a:pt x="1965" y="5449"/>
                  <a:pt x="1965" y="5287"/>
                </a:cubicBezTo>
                <a:cubicBezTo>
                  <a:pt x="1965" y="5137"/>
                  <a:pt x="1843" y="5018"/>
                  <a:pt x="1696" y="5018"/>
                </a:cubicBezTo>
                <a:close/>
                <a:moveTo>
                  <a:pt x="3027" y="5018"/>
                </a:moveTo>
                <a:cubicBezTo>
                  <a:pt x="2786" y="5018"/>
                  <a:pt x="2667" y="5306"/>
                  <a:pt x="2836" y="5479"/>
                </a:cubicBezTo>
                <a:cubicBezTo>
                  <a:pt x="2891" y="5533"/>
                  <a:pt x="2958" y="5557"/>
                  <a:pt x="3024" y="5557"/>
                </a:cubicBezTo>
                <a:cubicBezTo>
                  <a:pt x="3163" y="5557"/>
                  <a:pt x="3297" y="5449"/>
                  <a:pt x="3297" y="5287"/>
                </a:cubicBezTo>
                <a:cubicBezTo>
                  <a:pt x="3297" y="5137"/>
                  <a:pt x="3178" y="5018"/>
                  <a:pt x="3027" y="5018"/>
                </a:cubicBezTo>
                <a:close/>
                <a:moveTo>
                  <a:pt x="4362" y="5018"/>
                </a:moveTo>
                <a:cubicBezTo>
                  <a:pt x="4121" y="5018"/>
                  <a:pt x="4002" y="5306"/>
                  <a:pt x="4171" y="5479"/>
                </a:cubicBezTo>
                <a:cubicBezTo>
                  <a:pt x="4226" y="5533"/>
                  <a:pt x="4293" y="5557"/>
                  <a:pt x="4359" y="5557"/>
                </a:cubicBezTo>
                <a:cubicBezTo>
                  <a:pt x="4498" y="5557"/>
                  <a:pt x="4632" y="5449"/>
                  <a:pt x="4632" y="5287"/>
                </a:cubicBezTo>
                <a:cubicBezTo>
                  <a:pt x="4632" y="5137"/>
                  <a:pt x="4510" y="5018"/>
                  <a:pt x="4362" y="5018"/>
                </a:cubicBezTo>
                <a:close/>
                <a:moveTo>
                  <a:pt x="5694" y="5018"/>
                </a:moveTo>
                <a:cubicBezTo>
                  <a:pt x="5453" y="5018"/>
                  <a:pt x="5334" y="5306"/>
                  <a:pt x="5503" y="5479"/>
                </a:cubicBezTo>
                <a:cubicBezTo>
                  <a:pt x="5558" y="5533"/>
                  <a:pt x="5625" y="5557"/>
                  <a:pt x="5690" y="5557"/>
                </a:cubicBezTo>
                <a:cubicBezTo>
                  <a:pt x="5830" y="5557"/>
                  <a:pt x="5964" y="5449"/>
                  <a:pt x="5964" y="5287"/>
                </a:cubicBezTo>
                <a:cubicBezTo>
                  <a:pt x="5964" y="5137"/>
                  <a:pt x="5845" y="5018"/>
                  <a:pt x="5694" y="5018"/>
                </a:cubicBezTo>
                <a:close/>
                <a:moveTo>
                  <a:pt x="7029" y="5018"/>
                </a:moveTo>
                <a:cubicBezTo>
                  <a:pt x="6788" y="5018"/>
                  <a:pt x="6669" y="5306"/>
                  <a:pt x="6838" y="5479"/>
                </a:cubicBezTo>
                <a:cubicBezTo>
                  <a:pt x="6893" y="5533"/>
                  <a:pt x="6960" y="5557"/>
                  <a:pt x="7025" y="5557"/>
                </a:cubicBezTo>
                <a:cubicBezTo>
                  <a:pt x="7165" y="5557"/>
                  <a:pt x="7299" y="5449"/>
                  <a:pt x="7299" y="5287"/>
                </a:cubicBezTo>
                <a:cubicBezTo>
                  <a:pt x="7299" y="5137"/>
                  <a:pt x="7177" y="5018"/>
                  <a:pt x="7029" y="5018"/>
                </a:cubicBezTo>
                <a:close/>
                <a:moveTo>
                  <a:pt x="8361" y="5018"/>
                </a:moveTo>
                <a:cubicBezTo>
                  <a:pt x="8120" y="5018"/>
                  <a:pt x="8001" y="5306"/>
                  <a:pt x="8170" y="5479"/>
                </a:cubicBezTo>
                <a:cubicBezTo>
                  <a:pt x="8224" y="5533"/>
                  <a:pt x="8291" y="5557"/>
                  <a:pt x="8357" y="5557"/>
                </a:cubicBezTo>
                <a:cubicBezTo>
                  <a:pt x="8496" y="5557"/>
                  <a:pt x="8631" y="5449"/>
                  <a:pt x="8631" y="5287"/>
                </a:cubicBezTo>
                <a:cubicBezTo>
                  <a:pt x="8631" y="5137"/>
                  <a:pt x="8512" y="5018"/>
                  <a:pt x="8361" y="5018"/>
                </a:cubicBezTo>
                <a:close/>
                <a:moveTo>
                  <a:pt x="9696" y="5018"/>
                </a:moveTo>
                <a:cubicBezTo>
                  <a:pt x="9455" y="5018"/>
                  <a:pt x="9336" y="5306"/>
                  <a:pt x="9505" y="5479"/>
                </a:cubicBezTo>
                <a:cubicBezTo>
                  <a:pt x="9559" y="5533"/>
                  <a:pt x="9626" y="5557"/>
                  <a:pt x="9692" y="5557"/>
                </a:cubicBezTo>
                <a:cubicBezTo>
                  <a:pt x="9831" y="5557"/>
                  <a:pt x="9966" y="5449"/>
                  <a:pt x="9966" y="5287"/>
                </a:cubicBezTo>
                <a:cubicBezTo>
                  <a:pt x="9966" y="5137"/>
                  <a:pt x="9843" y="5018"/>
                  <a:pt x="9696" y="5018"/>
                </a:cubicBezTo>
                <a:close/>
                <a:moveTo>
                  <a:pt x="12300" y="6359"/>
                </a:moveTo>
                <a:cubicBezTo>
                  <a:pt x="11987" y="6431"/>
                  <a:pt x="12040" y="6889"/>
                  <a:pt x="12363" y="6889"/>
                </a:cubicBezTo>
                <a:cubicBezTo>
                  <a:pt x="12448" y="6889"/>
                  <a:pt x="12529" y="6848"/>
                  <a:pt x="12579" y="6779"/>
                </a:cubicBezTo>
                <a:cubicBezTo>
                  <a:pt x="12501" y="6629"/>
                  <a:pt x="12410" y="6488"/>
                  <a:pt x="12300" y="6359"/>
                </a:cubicBezTo>
                <a:close/>
                <a:moveTo>
                  <a:pt x="1696" y="6350"/>
                </a:moveTo>
                <a:cubicBezTo>
                  <a:pt x="1454" y="6350"/>
                  <a:pt x="1335" y="6641"/>
                  <a:pt x="1504" y="6811"/>
                </a:cubicBezTo>
                <a:cubicBezTo>
                  <a:pt x="1559" y="6865"/>
                  <a:pt x="1627" y="6890"/>
                  <a:pt x="1693" y="6890"/>
                </a:cubicBezTo>
                <a:cubicBezTo>
                  <a:pt x="1832" y="6890"/>
                  <a:pt x="1965" y="6783"/>
                  <a:pt x="1965" y="6619"/>
                </a:cubicBezTo>
                <a:cubicBezTo>
                  <a:pt x="1965" y="6472"/>
                  <a:pt x="1843" y="6350"/>
                  <a:pt x="1696" y="6350"/>
                </a:cubicBezTo>
                <a:close/>
                <a:moveTo>
                  <a:pt x="3027" y="6350"/>
                </a:moveTo>
                <a:cubicBezTo>
                  <a:pt x="2786" y="6350"/>
                  <a:pt x="2667" y="6641"/>
                  <a:pt x="2836" y="6811"/>
                </a:cubicBezTo>
                <a:cubicBezTo>
                  <a:pt x="2891" y="6865"/>
                  <a:pt x="2959" y="6890"/>
                  <a:pt x="3025" y="6890"/>
                </a:cubicBezTo>
                <a:cubicBezTo>
                  <a:pt x="3164" y="6890"/>
                  <a:pt x="3297" y="6783"/>
                  <a:pt x="3297" y="6619"/>
                </a:cubicBezTo>
                <a:cubicBezTo>
                  <a:pt x="3297" y="6472"/>
                  <a:pt x="3178" y="6350"/>
                  <a:pt x="3027" y="6350"/>
                </a:cubicBezTo>
                <a:close/>
                <a:moveTo>
                  <a:pt x="4362" y="6350"/>
                </a:moveTo>
                <a:cubicBezTo>
                  <a:pt x="4121" y="6350"/>
                  <a:pt x="4002" y="6641"/>
                  <a:pt x="4171" y="6811"/>
                </a:cubicBezTo>
                <a:cubicBezTo>
                  <a:pt x="4226" y="6865"/>
                  <a:pt x="4294" y="6890"/>
                  <a:pt x="4360" y="6890"/>
                </a:cubicBezTo>
                <a:cubicBezTo>
                  <a:pt x="4499" y="6890"/>
                  <a:pt x="4632" y="6783"/>
                  <a:pt x="4632" y="6619"/>
                </a:cubicBezTo>
                <a:cubicBezTo>
                  <a:pt x="4632" y="6472"/>
                  <a:pt x="4510" y="6350"/>
                  <a:pt x="4362" y="6350"/>
                </a:cubicBezTo>
                <a:close/>
                <a:moveTo>
                  <a:pt x="5694" y="6350"/>
                </a:moveTo>
                <a:cubicBezTo>
                  <a:pt x="5453" y="6350"/>
                  <a:pt x="5334" y="6641"/>
                  <a:pt x="5503" y="6811"/>
                </a:cubicBezTo>
                <a:cubicBezTo>
                  <a:pt x="5558" y="6865"/>
                  <a:pt x="5625" y="6890"/>
                  <a:pt x="5692" y="6890"/>
                </a:cubicBezTo>
                <a:cubicBezTo>
                  <a:pt x="5830" y="6890"/>
                  <a:pt x="5964" y="6783"/>
                  <a:pt x="5964" y="6619"/>
                </a:cubicBezTo>
                <a:cubicBezTo>
                  <a:pt x="5964" y="6472"/>
                  <a:pt x="5845" y="6350"/>
                  <a:pt x="5694" y="6350"/>
                </a:cubicBezTo>
                <a:close/>
                <a:moveTo>
                  <a:pt x="7029" y="6350"/>
                </a:moveTo>
                <a:cubicBezTo>
                  <a:pt x="6788" y="6350"/>
                  <a:pt x="6669" y="6641"/>
                  <a:pt x="6838" y="6811"/>
                </a:cubicBezTo>
                <a:cubicBezTo>
                  <a:pt x="6893" y="6865"/>
                  <a:pt x="6960" y="6890"/>
                  <a:pt x="7027" y="6890"/>
                </a:cubicBezTo>
                <a:cubicBezTo>
                  <a:pt x="7165" y="6890"/>
                  <a:pt x="7299" y="6783"/>
                  <a:pt x="7299" y="6619"/>
                </a:cubicBezTo>
                <a:cubicBezTo>
                  <a:pt x="7299" y="6472"/>
                  <a:pt x="7177" y="6350"/>
                  <a:pt x="7029" y="6350"/>
                </a:cubicBezTo>
                <a:close/>
                <a:moveTo>
                  <a:pt x="8361" y="6350"/>
                </a:moveTo>
                <a:cubicBezTo>
                  <a:pt x="8120" y="6350"/>
                  <a:pt x="8001" y="6641"/>
                  <a:pt x="8170" y="6811"/>
                </a:cubicBezTo>
                <a:cubicBezTo>
                  <a:pt x="8225" y="6865"/>
                  <a:pt x="8292" y="6890"/>
                  <a:pt x="8359" y="6890"/>
                </a:cubicBezTo>
                <a:cubicBezTo>
                  <a:pt x="8497" y="6890"/>
                  <a:pt x="8631" y="6783"/>
                  <a:pt x="8631" y="6619"/>
                </a:cubicBezTo>
                <a:cubicBezTo>
                  <a:pt x="8631" y="6472"/>
                  <a:pt x="8512" y="6350"/>
                  <a:pt x="8361" y="6350"/>
                </a:cubicBezTo>
                <a:close/>
                <a:moveTo>
                  <a:pt x="9696" y="6350"/>
                </a:moveTo>
                <a:cubicBezTo>
                  <a:pt x="9455" y="6350"/>
                  <a:pt x="9336" y="6641"/>
                  <a:pt x="9505" y="6811"/>
                </a:cubicBezTo>
                <a:cubicBezTo>
                  <a:pt x="9560" y="6865"/>
                  <a:pt x="9627" y="6890"/>
                  <a:pt x="9694" y="6890"/>
                </a:cubicBezTo>
                <a:cubicBezTo>
                  <a:pt x="9832" y="6890"/>
                  <a:pt x="9966" y="6783"/>
                  <a:pt x="9966" y="6619"/>
                </a:cubicBezTo>
                <a:cubicBezTo>
                  <a:pt x="9966" y="6472"/>
                  <a:pt x="9843" y="6350"/>
                  <a:pt x="9696" y="6350"/>
                </a:cubicBezTo>
                <a:close/>
                <a:moveTo>
                  <a:pt x="11028" y="6350"/>
                </a:moveTo>
                <a:cubicBezTo>
                  <a:pt x="10787" y="6350"/>
                  <a:pt x="10668" y="6641"/>
                  <a:pt x="10837" y="6811"/>
                </a:cubicBezTo>
                <a:cubicBezTo>
                  <a:pt x="10892" y="6865"/>
                  <a:pt x="10959" y="6890"/>
                  <a:pt x="11026" y="6890"/>
                </a:cubicBezTo>
                <a:cubicBezTo>
                  <a:pt x="11164" y="6890"/>
                  <a:pt x="11298" y="6783"/>
                  <a:pt x="11298" y="6619"/>
                </a:cubicBezTo>
                <a:cubicBezTo>
                  <a:pt x="11298" y="6472"/>
                  <a:pt x="11178" y="6350"/>
                  <a:pt x="11028" y="6350"/>
                </a:cubicBezTo>
                <a:close/>
                <a:moveTo>
                  <a:pt x="1696" y="7685"/>
                </a:moveTo>
                <a:lnTo>
                  <a:pt x="1696" y="7685"/>
                </a:lnTo>
                <a:cubicBezTo>
                  <a:pt x="1699" y="7726"/>
                  <a:pt x="1702" y="7769"/>
                  <a:pt x="1702" y="7813"/>
                </a:cubicBezTo>
                <a:cubicBezTo>
                  <a:pt x="1699" y="7951"/>
                  <a:pt x="1686" y="8086"/>
                  <a:pt x="1664" y="8221"/>
                </a:cubicBezTo>
                <a:cubicBezTo>
                  <a:pt x="1674" y="8224"/>
                  <a:pt x="1683" y="8224"/>
                  <a:pt x="1696" y="8224"/>
                </a:cubicBezTo>
                <a:cubicBezTo>
                  <a:pt x="1843" y="8224"/>
                  <a:pt x="1962" y="8102"/>
                  <a:pt x="1962" y="7954"/>
                </a:cubicBezTo>
                <a:cubicBezTo>
                  <a:pt x="1962" y="7807"/>
                  <a:pt x="1843" y="7688"/>
                  <a:pt x="1696" y="7685"/>
                </a:cubicBezTo>
                <a:close/>
                <a:moveTo>
                  <a:pt x="3027" y="7685"/>
                </a:moveTo>
                <a:cubicBezTo>
                  <a:pt x="2786" y="7685"/>
                  <a:pt x="2667" y="7976"/>
                  <a:pt x="2836" y="8146"/>
                </a:cubicBezTo>
                <a:cubicBezTo>
                  <a:pt x="2891" y="8200"/>
                  <a:pt x="2959" y="8225"/>
                  <a:pt x="3025" y="8225"/>
                </a:cubicBezTo>
                <a:cubicBezTo>
                  <a:pt x="3164" y="8225"/>
                  <a:pt x="3297" y="8118"/>
                  <a:pt x="3297" y="7954"/>
                </a:cubicBezTo>
                <a:cubicBezTo>
                  <a:pt x="3297" y="7804"/>
                  <a:pt x="3178" y="7685"/>
                  <a:pt x="3027" y="7685"/>
                </a:cubicBezTo>
                <a:close/>
                <a:moveTo>
                  <a:pt x="4362" y="7685"/>
                </a:moveTo>
                <a:cubicBezTo>
                  <a:pt x="4121" y="7685"/>
                  <a:pt x="4002" y="7973"/>
                  <a:pt x="4171" y="8146"/>
                </a:cubicBezTo>
                <a:cubicBezTo>
                  <a:pt x="4226" y="8200"/>
                  <a:pt x="4294" y="8225"/>
                  <a:pt x="4360" y="8225"/>
                </a:cubicBezTo>
                <a:cubicBezTo>
                  <a:pt x="4499" y="8225"/>
                  <a:pt x="4632" y="8118"/>
                  <a:pt x="4632" y="7954"/>
                </a:cubicBezTo>
                <a:cubicBezTo>
                  <a:pt x="4632" y="7804"/>
                  <a:pt x="4510" y="7685"/>
                  <a:pt x="4362" y="7685"/>
                </a:cubicBezTo>
                <a:close/>
                <a:moveTo>
                  <a:pt x="5694" y="7685"/>
                </a:moveTo>
                <a:cubicBezTo>
                  <a:pt x="5453" y="7685"/>
                  <a:pt x="5334" y="7973"/>
                  <a:pt x="5503" y="8146"/>
                </a:cubicBezTo>
                <a:cubicBezTo>
                  <a:pt x="5558" y="8200"/>
                  <a:pt x="5625" y="8225"/>
                  <a:pt x="5692" y="8225"/>
                </a:cubicBezTo>
                <a:cubicBezTo>
                  <a:pt x="5830" y="8225"/>
                  <a:pt x="5964" y="8118"/>
                  <a:pt x="5964" y="7954"/>
                </a:cubicBezTo>
                <a:cubicBezTo>
                  <a:pt x="5964" y="7804"/>
                  <a:pt x="5845" y="7685"/>
                  <a:pt x="5694" y="7685"/>
                </a:cubicBezTo>
                <a:close/>
                <a:moveTo>
                  <a:pt x="7029" y="7685"/>
                </a:moveTo>
                <a:cubicBezTo>
                  <a:pt x="6788" y="7685"/>
                  <a:pt x="6669" y="7976"/>
                  <a:pt x="6838" y="8146"/>
                </a:cubicBezTo>
                <a:cubicBezTo>
                  <a:pt x="6893" y="8200"/>
                  <a:pt x="6960" y="8225"/>
                  <a:pt x="7027" y="8225"/>
                </a:cubicBezTo>
                <a:cubicBezTo>
                  <a:pt x="7165" y="8225"/>
                  <a:pt x="7299" y="8118"/>
                  <a:pt x="7299" y="7954"/>
                </a:cubicBezTo>
                <a:cubicBezTo>
                  <a:pt x="7299" y="7804"/>
                  <a:pt x="7177" y="7685"/>
                  <a:pt x="7029" y="7685"/>
                </a:cubicBezTo>
                <a:close/>
                <a:moveTo>
                  <a:pt x="8361" y="7685"/>
                </a:moveTo>
                <a:cubicBezTo>
                  <a:pt x="8120" y="7685"/>
                  <a:pt x="8001" y="7973"/>
                  <a:pt x="8170" y="8146"/>
                </a:cubicBezTo>
                <a:cubicBezTo>
                  <a:pt x="8225" y="8200"/>
                  <a:pt x="8292" y="8225"/>
                  <a:pt x="8359" y="8225"/>
                </a:cubicBezTo>
                <a:cubicBezTo>
                  <a:pt x="8497" y="8225"/>
                  <a:pt x="8631" y="8118"/>
                  <a:pt x="8631" y="7954"/>
                </a:cubicBezTo>
                <a:cubicBezTo>
                  <a:pt x="8631" y="7804"/>
                  <a:pt x="8512" y="7685"/>
                  <a:pt x="8361" y="7685"/>
                </a:cubicBezTo>
                <a:close/>
                <a:moveTo>
                  <a:pt x="9696" y="7685"/>
                </a:moveTo>
                <a:cubicBezTo>
                  <a:pt x="9455" y="7685"/>
                  <a:pt x="9336" y="7973"/>
                  <a:pt x="9505" y="8146"/>
                </a:cubicBezTo>
                <a:cubicBezTo>
                  <a:pt x="9560" y="8200"/>
                  <a:pt x="9627" y="8225"/>
                  <a:pt x="9694" y="8225"/>
                </a:cubicBezTo>
                <a:cubicBezTo>
                  <a:pt x="9832" y="8225"/>
                  <a:pt x="9966" y="8118"/>
                  <a:pt x="9966" y="7954"/>
                </a:cubicBezTo>
                <a:cubicBezTo>
                  <a:pt x="9966" y="7804"/>
                  <a:pt x="9843" y="7685"/>
                  <a:pt x="9696" y="7685"/>
                </a:cubicBezTo>
                <a:close/>
                <a:moveTo>
                  <a:pt x="11028" y="7685"/>
                </a:moveTo>
                <a:cubicBezTo>
                  <a:pt x="10787" y="7685"/>
                  <a:pt x="10668" y="7973"/>
                  <a:pt x="10837" y="8146"/>
                </a:cubicBezTo>
                <a:cubicBezTo>
                  <a:pt x="10892" y="8200"/>
                  <a:pt x="10959" y="8225"/>
                  <a:pt x="11026" y="8225"/>
                </a:cubicBezTo>
                <a:cubicBezTo>
                  <a:pt x="11164" y="8225"/>
                  <a:pt x="11298" y="8118"/>
                  <a:pt x="11298" y="7954"/>
                </a:cubicBezTo>
                <a:cubicBezTo>
                  <a:pt x="11298" y="7804"/>
                  <a:pt x="11178" y="7685"/>
                  <a:pt x="11028" y="7685"/>
                </a:cubicBezTo>
                <a:close/>
                <a:moveTo>
                  <a:pt x="12363" y="7685"/>
                </a:moveTo>
                <a:cubicBezTo>
                  <a:pt x="12122" y="7685"/>
                  <a:pt x="12003" y="7976"/>
                  <a:pt x="12172" y="8146"/>
                </a:cubicBezTo>
                <a:cubicBezTo>
                  <a:pt x="12227" y="8200"/>
                  <a:pt x="12294" y="8225"/>
                  <a:pt x="12361" y="8225"/>
                </a:cubicBezTo>
                <a:cubicBezTo>
                  <a:pt x="12499" y="8225"/>
                  <a:pt x="12633" y="8118"/>
                  <a:pt x="12633" y="7954"/>
                </a:cubicBezTo>
                <a:cubicBezTo>
                  <a:pt x="12633" y="7804"/>
                  <a:pt x="12510" y="7685"/>
                  <a:pt x="12363" y="7685"/>
                </a:cubicBezTo>
                <a:close/>
                <a:moveTo>
                  <a:pt x="12363" y="9017"/>
                </a:moveTo>
                <a:cubicBezTo>
                  <a:pt x="12221" y="9017"/>
                  <a:pt x="12094" y="9132"/>
                  <a:pt x="12094" y="9286"/>
                </a:cubicBezTo>
                <a:cubicBezTo>
                  <a:pt x="12094" y="9343"/>
                  <a:pt x="12109" y="9396"/>
                  <a:pt x="12141" y="9443"/>
                </a:cubicBezTo>
                <a:cubicBezTo>
                  <a:pt x="12266" y="9321"/>
                  <a:pt x="12376" y="9186"/>
                  <a:pt x="12466" y="9039"/>
                </a:cubicBezTo>
                <a:cubicBezTo>
                  <a:pt x="12432" y="9024"/>
                  <a:pt x="12397" y="9017"/>
                  <a:pt x="12363" y="9017"/>
                </a:cubicBezTo>
                <a:close/>
                <a:moveTo>
                  <a:pt x="1696" y="9017"/>
                </a:moveTo>
                <a:cubicBezTo>
                  <a:pt x="1454" y="9017"/>
                  <a:pt x="1335" y="9308"/>
                  <a:pt x="1504" y="9477"/>
                </a:cubicBezTo>
                <a:cubicBezTo>
                  <a:pt x="1559" y="9532"/>
                  <a:pt x="1627" y="9557"/>
                  <a:pt x="1693" y="9557"/>
                </a:cubicBezTo>
                <a:cubicBezTo>
                  <a:pt x="1832" y="9557"/>
                  <a:pt x="1965" y="9449"/>
                  <a:pt x="1965" y="9286"/>
                </a:cubicBezTo>
                <a:cubicBezTo>
                  <a:pt x="1965" y="9139"/>
                  <a:pt x="1843" y="9017"/>
                  <a:pt x="1696" y="9017"/>
                </a:cubicBezTo>
                <a:close/>
                <a:moveTo>
                  <a:pt x="3027" y="9017"/>
                </a:moveTo>
                <a:cubicBezTo>
                  <a:pt x="2786" y="9017"/>
                  <a:pt x="2667" y="9308"/>
                  <a:pt x="2836" y="9477"/>
                </a:cubicBezTo>
                <a:cubicBezTo>
                  <a:pt x="2891" y="9532"/>
                  <a:pt x="2959" y="9557"/>
                  <a:pt x="3025" y="9557"/>
                </a:cubicBezTo>
                <a:cubicBezTo>
                  <a:pt x="3164" y="9557"/>
                  <a:pt x="3297" y="9449"/>
                  <a:pt x="3297" y="9286"/>
                </a:cubicBezTo>
                <a:cubicBezTo>
                  <a:pt x="3297" y="9139"/>
                  <a:pt x="3178" y="9017"/>
                  <a:pt x="3027" y="9017"/>
                </a:cubicBezTo>
                <a:close/>
                <a:moveTo>
                  <a:pt x="4362" y="9017"/>
                </a:moveTo>
                <a:cubicBezTo>
                  <a:pt x="4121" y="9017"/>
                  <a:pt x="4002" y="9308"/>
                  <a:pt x="4171" y="9477"/>
                </a:cubicBezTo>
                <a:cubicBezTo>
                  <a:pt x="4226" y="9532"/>
                  <a:pt x="4294" y="9557"/>
                  <a:pt x="4360" y="9557"/>
                </a:cubicBezTo>
                <a:cubicBezTo>
                  <a:pt x="4499" y="9557"/>
                  <a:pt x="4632" y="9449"/>
                  <a:pt x="4632" y="9286"/>
                </a:cubicBezTo>
                <a:cubicBezTo>
                  <a:pt x="4632" y="9139"/>
                  <a:pt x="4510" y="9017"/>
                  <a:pt x="4362" y="9017"/>
                </a:cubicBezTo>
                <a:close/>
                <a:moveTo>
                  <a:pt x="5694" y="9017"/>
                </a:moveTo>
                <a:cubicBezTo>
                  <a:pt x="5453" y="9017"/>
                  <a:pt x="5334" y="9308"/>
                  <a:pt x="5503" y="9477"/>
                </a:cubicBezTo>
                <a:cubicBezTo>
                  <a:pt x="5558" y="9532"/>
                  <a:pt x="5625" y="9557"/>
                  <a:pt x="5692" y="9557"/>
                </a:cubicBezTo>
                <a:cubicBezTo>
                  <a:pt x="5830" y="9557"/>
                  <a:pt x="5964" y="9449"/>
                  <a:pt x="5964" y="9286"/>
                </a:cubicBezTo>
                <a:cubicBezTo>
                  <a:pt x="5964" y="9139"/>
                  <a:pt x="5845" y="9017"/>
                  <a:pt x="5694" y="9017"/>
                </a:cubicBezTo>
                <a:close/>
                <a:moveTo>
                  <a:pt x="7029" y="9017"/>
                </a:moveTo>
                <a:cubicBezTo>
                  <a:pt x="6788" y="9017"/>
                  <a:pt x="6669" y="9308"/>
                  <a:pt x="6838" y="9477"/>
                </a:cubicBezTo>
                <a:cubicBezTo>
                  <a:pt x="6893" y="9532"/>
                  <a:pt x="6960" y="9557"/>
                  <a:pt x="7027" y="9557"/>
                </a:cubicBezTo>
                <a:cubicBezTo>
                  <a:pt x="7165" y="9557"/>
                  <a:pt x="7299" y="9449"/>
                  <a:pt x="7299" y="9286"/>
                </a:cubicBezTo>
                <a:cubicBezTo>
                  <a:pt x="7299" y="9139"/>
                  <a:pt x="7177" y="9017"/>
                  <a:pt x="7029" y="9017"/>
                </a:cubicBezTo>
                <a:close/>
                <a:moveTo>
                  <a:pt x="8361" y="9017"/>
                </a:moveTo>
                <a:cubicBezTo>
                  <a:pt x="8120" y="9017"/>
                  <a:pt x="8001" y="9308"/>
                  <a:pt x="8170" y="9477"/>
                </a:cubicBezTo>
                <a:cubicBezTo>
                  <a:pt x="8225" y="9532"/>
                  <a:pt x="8292" y="9557"/>
                  <a:pt x="8359" y="9557"/>
                </a:cubicBezTo>
                <a:cubicBezTo>
                  <a:pt x="8497" y="9557"/>
                  <a:pt x="8631" y="9449"/>
                  <a:pt x="8631" y="9286"/>
                </a:cubicBezTo>
                <a:cubicBezTo>
                  <a:pt x="8631" y="9139"/>
                  <a:pt x="8512" y="9017"/>
                  <a:pt x="8361" y="9017"/>
                </a:cubicBezTo>
                <a:close/>
                <a:moveTo>
                  <a:pt x="9696" y="9017"/>
                </a:moveTo>
                <a:cubicBezTo>
                  <a:pt x="9455" y="9017"/>
                  <a:pt x="9336" y="9308"/>
                  <a:pt x="9505" y="9477"/>
                </a:cubicBezTo>
                <a:cubicBezTo>
                  <a:pt x="9560" y="9532"/>
                  <a:pt x="9627" y="9557"/>
                  <a:pt x="9694" y="9557"/>
                </a:cubicBezTo>
                <a:cubicBezTo>
                  <a:pt x="9832" y="9557"/>
                  <a:pt x="9966" y="9449"/>
                  <a:pt x="9966" y="9286"/>
                </a:cubicBezTo>
                <a:cubicBezTo>
                  <a:pt x="9966" y="9139"/>
                  <a:pt x="9843" y="9017"/>
                  <a:pt x="9696" y="9017"/>
                </a:cubicBezTo>
                <a:close/>
                <a:moveTo>
                  <a:pt x="11028" y="9017"/>
                </a:moveTo>
                <a:cubicBezTo>
                  <a:pt x="10787" y="9017"/>
                  <a:pt x="10668" y="9308"/>
                  <a:pt x="10837" y="9477"/>
                </a:cubicBezTo>
                <a:cubicBezTo>
                  <a:pt x="10892" y="9532"/>
                  <a:pt x="10959" y="9557"/>
                  <a:pt x="11026" y="9557"/>
                </a:cubicBezTo>
                <a:cubicBezTo>
                  <a:pt x="11164" y="9557"/>
                  <a:pt x="11298" y="9449"/>
                  <a:pt x="11298" y="9286"/>
                </a:cubicBezTo>
                <a:cubicBezTo>
                  <a:pt x="11298" y="9139"/>
                  <a:pt x="11178" y="9017"/>
                  <a:pt x="11028" y="9017"/>
                </a:cubicBezTo>
                <a:close/>
                <a:moveTo>
                  <a:pt x="361" y="10352"/>
                </a:moveTo>
                <a:cubicBezTo>
                  <a:pt x="119" y="10352"/>
                  <a:pt x="0" y="10643"/>
                  <a:pt x="169" y="10812"/>
                </a:cubicBezTo>
                <a:cubicBezTo>
                  <a:pt x="224" y="10867"/>
                  <a:pt x="292" y="10892"/>
                  <a:pt x="358" y="10892"/>
                </a:cubicBezTo>
                <a:cubicBezTo>
                  <a:pt x="497" y="10892"/>
                  <a:pt x="630" y="10784"/>
                  <a:pt x="630" y="10621"/>
                </a:cubicBezTo>
                <a:cubicBezTo>
                  <a:pt x="630" y="10471"/>
                  <a:pt x="511" y="10352"/>
                  <a:pt x="361" y="10352"/>
                </a:cubicBezTo>
                <a:close/>
                <a:moveTo>
                  <a:pt x="1696" y="10352"/>
                </a:moveTo>
                <a:cubicBezTo>
                  <a:pt x="1454" y="10352"/>
                  <a:pt x="1335" y="10643"/>
                  <a:pt x="1504" y="10812"/>
                </a:cubicBezTo>
                <a:cubicBezTo>
                  <a:pt x="1559" y="10867"/>
                  <a:pt x="1627" y="10892"/>
                  <a:pt x="1693" y="10892"/>
                </a:cubicBezTo>
                <a:cubicBezTo>
                  <a:pt x="1832" y="10892"/>
                  <a:pt x="1965" y="10784"/>
                  <a:pt x="1965" y="10621"/>
                </a:cubicBezTo>
                <a:cubicBezTo>
                  <a:pt x="1965" y="10471"/>
                  <a:pt x="1843" y="10352"/>
                  <a:pt x="1696" y="10352"/>
                </a:cubicBezTo>
                <a:close/>
                <a:moveTo>
                  <a:pt x="3027" y="10352"/>
                </a:moveTo>
                <a:cubicBezTo>
                  <a:pt x="2786" y="10352"/>
                  <a:pt x="2667" y="10643"/>
                  <a:pt x="2836" y="10812"/>
                </a:cubicBezTo>
                <a:cubicBezTo>
                  <a:pt x="2891" y="10867"/>
                  <a:pt x="2959" y="10892"/>
                  <a:pt x="3025" y="10892"/>
                </a:cubicBezTo>
                <a:cubicBezTo>
                  <a:pt x="3164" y="10892"/>
                  <a:pt x="3297" y="10784"/>
                  <a:pt x="3297" y="10621"/>
                </a:cubicBezTo>
                <a:cubicBezTo>
                  <a:pt x="3297" y="10471"/>
                  <a:pt x="3178" y="10352"/>
                  <a:pt x="3027" y="10352"/>
                </a:cubicBezTo>
                <a:close/>
                <a:moveTo>
                  <a:pt x="4362" y="10352"/>
                </a:moveTo>
                <a:cubicBezTo>
                  <a:pt x="4121" y="10352"/>
                  <a:pt x="4002" y="10643"/>
                  <a:pt x="4171" y="10812"/>
                </a:cubicBezTo>
                <a:cubicBezTo>
                  <a:pt x="4226" y="10867"/>
                  <a:pt x="4294" y="10892"/>
                  <a:pt x="4360" y="10892"/>
                </a:cubicBezTo>
                <a:cubicBezTo>
                  <a:pt x="4499" y="10892"/>
                  <a:pt x="4632" y="10784"/>
                  <a:pt x="4632" y="10621"/>
                </a:cubicBezTo>
                <a:cubicBezTo>
                  <a:pt x="4632" y="10471"/>
                  <a:pt x="4510" y="10352"/>
                  <a:pt x="4362" y="10352"/>
                </a:cubicBezTo>
                <a:close/>
                <a:moveTo>
                  <a:pt x="5694" y="10352"/>
                </a:moveTo>
                <a:cubicBezTo>
                  <a:pt x="5453" y="10352"/>
                  <a:pt x="5334" y="10643"/>
                  <a:pt x="5503" y="10812"/>
                </a:cubicBezTo>
                <a:cubicBezTo>
                  <a:pt x="5558" y="10867"/>
                  <a:pt x="5625" y="10892"/>
                  <a:pt x="5692" y="10892"/>
                </a:cubicBezTo>
                <a:cubicBezTo>
                  <a:pt x="5830" y="10892"/>
                  <a:pt x="5964" y="10784"/>
                  <a:pt x="5964" y="10621"/>
                </a:cubicBezTo>
                <a:cubicBezTo>
                  <a:pt x="5964" y="10471"/>
                  <a:pt x="5845" y="10352"/>
                  <a:pt x="5694" y="10352"/>
                </a:cubicBezTo>
                <a:close/>
                <a:moveTo>
                  <a:pt x="7029" y="10352"/>
                </a:moveTo>
                <a:cubicBezTo>
                  <a:pt x="6788" y="10352"/>
                  <a:pt x="6669" y="10643"/>
                  <a:pt x="6838" y="10812"/>
                </a:cubicBezTo>
                <a:cubicBezTo>
                  <a:pt x="6893" y="10867"/>
                  <a:pt x="6960" y="10892"/>
                  <a:pt x="7027" y="10892"/>
                </a:cubicBezTo>
                <a:cubicBezTo>
                  <a:pt x="7165" y="10892"/>
                  <a:pt x="7299" y="10784"/>
                  <a:pt x="7299" y="10621"/>
                </a:cubicBezTo>
                <a:cubicBezTo>
                  <a:pt x="7299" y="10471"/>
                  <a:pt x="7177" y="10352"/>
                  <a:pt x="7029" y="10352"/>
                </a:cubicBezTo>
                <a:close/>
                <a:moveTo>
                  <a:pt x="8361" y="10352"/>
                </a:moveTo>
                <a:cubicBezTo>
                  <a:pt x="8120" y="10352"/>
                  <a:pt x="8001" y="10643"/>
                  <a:pt x="8170" y="10812"/>
                </a:cubicBezTo>
                <a:cubicBezTo>
                  <a:pt x="8225" y="10867"/>
                  <a:pt x="8292" y="10892"/>
                  <a:pt x="8359" y="10892"/>
                </a:cubicBezTo>
                <a:cubicBezTo>
                  <a:pt x="8497" y="10892"/>
                  <a:pt x="8631" y="10784"/>
                  <a:pt x="8631" y="10621"/>
                </a:cubicBezTo>
                <a:cubicBezTo>
                  <a:pt x="8631" y="10471"/>
                  <a:pt x="8512" y="10352"/>
                  <a:pt x="8361" y="10352"/>
                </a:cubicBezTo>
                <a:close/>
                <a:moveTo>
                  <a:pt x="9696" y="10352"/>
                </a:moveTo>
                <a:cubicBezTo>
                  <a:pt x="9455" y="10352"/>
                  <a:pt x="9336" y="10643"/>
                  <a:pt x="9505" y="10812"/>
                </a:cubicBezTo>
                <a:cubicBezTo>
                  <a:pt x="9560" y="10867"/>
                  <a:pt x="9627" y="10892"/>
                  <a:pt x="9694" y="10892"/>
                </a:cubicBezTo>
                <a:cubicBezTo>
                  <a:pt x="9832" y="10892"/>
                  <a:pt x="9966" y="10784"/>
                  <a:pt x="9966" y="10621"/>
                </a:cubicBezTo>
                <a:cubicBezTo>
                  <a:pt x="9966" y="10471"/>
                  <a:pt x="9843" y="10352"/>
                  <a:pt x="9696" y="10352"/>
                </a:cubicBezTo>
                <a:close/>
                <a:moveTo>
                  <a:pt x="361" y="11684"/>
                </a:moveTo>
                <a:cubicBezTo>
                  <a:pt x="119" y="11684"/>
                  <a:pt x="0" y="11975"/>
                  <a:pt x="169" y="12144"/>
                </a:cubicBezTo>
                <a:cubicBezTo>
                  <a:pt x="224" y="12199"/>
                  <a:pt x="292" y="12224"/>
                  <a:pt x="358" y="12224"/>
                </a:cubicBezTo>
                <a:cubicBezTo>
                  <a:pt x="497" y="12224"/>
                  <a:pt x="630" y="12116"/>
                  <a:pt x="630" y="11953"/>
                </a:cubicBezTo>
                <a:cubicBezTo>
                  <a:pt x="630" y="11806"/>
                  <a:pt x="511" y="11684"/>
                  <a:pt x="361" y="11684"/>
                </a:cubicBezTo>
                <a:close/>
                <a:moveTo>
                  <a:pt x="1696" y="11684"/>
                </a:moveTo>
                <a:cubicBezTo>
                  <a:pt x="1454" y="11684"/>
                  <a:pt x="1332" y="11975"/>
                  <a:pt x="1504" y="12144"/>
                </a:cubicBezTo>
                <a:cubicBezTo>
                  <a:pt x="1559" y="12199"/>
                  <a:pt x="1627" y="12224"/>
                  <a:pt x="1693" y="12224"/>
                </a:cubicBezTo>
                <a:cubicBezTo>
                  <a:pt x="1832" y="12224"/>
                  <a:pt x="1965" y="12116"/>
                  <a:pt x="1965" y="11953"/>
                </a:cubicBezTo>
                <a:cubicBezTo>
                  <a:pt x="1965" y="11806"/>
                  <a:pt x="1843" y="11684"/>
                  <a:pt x="1696" y="11684"/>
                </a:cubicBezTo>
                <a:close/>
                <a:moveTo>
                  <a:pt x="3027" y="11684"/>
                </a:moveTo>
                <a:cubicBezTo>
                  <a:pt x="2786" y="11684"/>
                  <a:pt x="2667" y="11975"/>
                  <a:pt x="2836" y="12144"/>
                </a:cubicBezTo>
                <a:cubicBezTo>
                  <a:pt x="2891" y="12199"/>
                  <a:pt x="2959" y="12224"/>
                  <a:pt x="3025" y="12224"/>
                </a:cubicBezTo>
                <a:cubicBezTo>
                  <a:pt x="3164" y="12224"/>
                  <a:pt x="3297" y="12116"/>
                  <a:pt x="3297" y="11953"/>
                </a:cubicBezTo>
                <a:cubicBezTo>
                  <a:pt x="3297" y="11806"/>
                  <a:pt x="3178" y="11684"/>
                  <a:pt x="3027" y="11684"/>
                </a:cubicBezTo>
                <a:close/>
                <a:moveTo>
                  <a:pt x="4362" y="11684"/>
                </a:moveTo>
                <a:cubicBezTo>
                  <a:pt x="4121" y="11684"/>
                  <a:pt x="4002" y="11975"/>
                  <a:pt x="4171" y="12144"/>
                </a:cubicBezTo>
                <a:cubicBezTo>
                  <a:pt x="4226" y="12199"/>
                  <a:pt x="4294" y="12224"/>
                  <a:pt x="4360" y="12224"/>
                </a:cubicBezTo>
                <a:cubicBezTo>
                  <a:pt x="4499" y="12224"/>
                  <a:pt x="4632" y="12116"/>
                  <a:pt x="4632" y="11953"/>
                </a:cubicBezTo>
                <a:cubicBezTo>
                  <a:pt x="4632" y="11806"/>
                  <a:pt x="4510" y="11684"/>
                  <a:pt x="4362" y="11684"/>
                </a:cubicBezTo>
                <a:close/>
                <a:moveTo>
                  <a:pt x="5694" y="11684"/>
                </a:moveTo>
                <a:cubicBezTo>
                  <a:pt x="5453" y="11684"/>
                  <a:pt x="5334" y="11975"/>
                  <a:pt x="5503" y="12144"/>
                </a:cubicBezTo>
                <a:cubicBezTo>
                  <a:pt x="5558" y="12199"/>
                  <a:pt x="5625" y="12224"/>
                  <a:pt x="5692" y="12224"/>
                </a:cubicBezTo>
                <a:cubicBezTo>
                  <a:pt x="5830" y="12224"/>
                  <a:pt x="5964" y="12116"/>
                  <a:pt x="5964" y="11953"/>
                </a:cubicBezTo>
                <a:cubicBezTo>
                  <a:pt x="5964" y="11806"/>
                  <a:pt x="5845" y="11684"/>
                  <a:pt x="5694" y="11684"/>
                </a:cubicBezTo>
                <a:close/>
                <a:moveTo>
                  <a:pt x="7029" y="11684"/>
                </a:moveTo>
                <a:cubicBezTo>
                  <a:pt x="6788" y="11684"/>
                  <a:pt x="6669" y="11975"/>
                  <a:pt x="6838" y="12144"/>
                </a:cubicBezTo>
                <a:cubicBezTo>
                  <a:pt x="6893" y="12199"/>
                  <a:pt x="6960" y="12224"/>
                  <a:pt x="7027" y="12224"/>
                </a:cubicBezTo>
                <a:cubicBezTo>
                  <a:pt x="7165" y="12224"/>
                  <a:pt x="7299" y="12116"/>
                  <a:pt x="7299" y="11953"/>
                </a:cubicBezTo>
                <a:cubicBezTo>
                  <a:pt x="7299" y="11806"/>
                  <a:pt x="7177" y="11684"/>
                  <a:pt x="7029" y="11684"/>
                </a:cubicBezTo>
                <a:close/>
                <a:moveTo>
                  <a:pt x="8361" y="11684"/>
                </a:moveTo>
                <a:cubicBezTo>
                  <a:pt x="8120" y="11684"/>
                  <a:pt x="8001" y="11975"/>
                  <a:pt x="8170" y="12144"/>
                </a:cubicBezTo>
                <a:cubicBezTo>
                  <a:pt x="8225" y="12199"/>
                  <a:pt x="8292" y="12224"/>
                  <a:pt x="8359" y="12224"/>
                </a:cubicBezTo>
                <a:cubicBezTo>
                  <a:pt x="8497" y="12224"/>
                  <a:pt x="8631" y="12116"/>
                  <a:pt x="8631" y="11953"/>
                </a:cubicBezTo>
                <a:cubicBezTo>
                  <a:pt x="8631" y="11806"/>
                  <a:pt x="8512" y="11684"/>
                  <a:pt x="8361" y="11684"/>
                </a:cubicBezTo>
                <a:close/>
                <a:moveTo>
                  <a:pt x="9696" y="11684"/>
                </a:moveTo>
                <a:cubicBezTo>
                  <a:pt x="9455" y="11684"/>
                  <a:pt x="9336" y="11975"/>
                  <a:pt x="9505" y="12144"/>
                </a:cubicBezTo>
                <a:cubicBezTo>
                  <a:pt x="9560" y="12199"/>
                  <a:pt x="9627" y="12224"/>
                  <a:pt x="9694" y="12224"/>
                </a:cubicBezTo>
                <a:cubicBezTo>
                  <a:pt x="9832" y="12224"/>
                  <a:pt x="9966" y="12116"/>
                  <a:pt x="9966" y="11953"/>
                </a:cubicBezTo>
                <a:cubicBezTo>
                  <a:pt x="9966" y="11806"/>
                  <a:pt x="9843" y="11684"/>
                  <a:pt x="9696" y="11684"/>
                </a:cubicBezTo>
                <a:close/>
                <a:moveTo>
                  <a:pt x="361" y="13019"/>
                </a:moveTo>
                <a:cubicBezTo>
                  <a:pt x="176" y="13019"/>
                  <a:pt x="44" y="13200"/>
                  <a:pt x="107" y="13376"/>
                </a:cubicBezTo>
                <a:lnTo>
                  <a:pt x="614" y="13376"/>
                </a:lnTo>
                <a:cubicBezTo>
                  <a:pt x="677" y="13200"/>
                  <a:pt x="545" y="13019"/>
                  <a:pt x="361" y="13019"/>
                </a:cubicBezTo>
                <a:close/>
                <a:moveTo>
                  <a:pt x="1696" y="13019"/>
                </a:moveTo>
                <a:cubicBezTo>
                  <a:pt x="1508" y="13019"/>
                  <a:pt x="1379" y="13200"/>
                  <a:pt x="1439" y="13376"/>
                </a:cubicBezTo>
                <a:lnTo>
                  <a:pt x="1949" y="13376"/>
                </a:lnTo>
                <a:cubicBezTo>
                  <a:pt x="2009" y="13200"/>
                  <a:pt x="1880" y="13019"/>
                  <a:pt x="1696" y="13019"/>
                </a:cubicBezTo>
                <a:close/>
                <a:moveTo>
                  <a:pt x="3027" y="13019"/>
                </a:moveTo>
                <a:cubicBezTo>
                  <a:pt x="2843" y="13019"/>
                  <a:pt x="2711" y="13200"/>
                  <a:pt x="2774" y="13376"/>
                </a:cubicBezTo>
                <a:lnTo>
                  <a:pt x="3281" y="13376"/>
                </a:lnTo>
                <a:cubicBezTo>
                  <a:pt x="3344" y="13200"/>
                  <a:pt x="3212" y="13019"/>
                  <a:pt x="3027" y="13019"/>
                </a:cubicBezTo>
                <a:close/>
                <a:moveTo>
                  <a:pt x="4362" y="13019"/>
                </a:moveTo>
                <a:cubicBezTo>
                  <a:pt x="4174" y="13019"/>
                  <a:pt x="4046" y="13200"/>
                  <a:pt x="4105" y="13376"/>
                </a:cubicBezTo>
                <a:lnTo>
                  <a:pt x="4616" y="13376"/>
                </a:lnTo>
                <a:cubicBezTo>
                  <a:pt x="4676" y="13200"/>
                  <a:pt x="4547" y="13019"/>
                  <a:pt x="4362" y="13019"/>
                </a:cubicBezTo>
                <a:close/>
                <a:moveTo>
                  <a:pt x="5694" y="13019"/>
                </a:moveTo>
                <a:cubicBezTo>
                  <a:pt x="5509" y="13019"/>
                  <a:pt x="5378" y="13200"/>
                  <a:pt x="5440" y="13376"/>
                </a:cubicBezTo>
                <a:lnTo>
                  <a:pt x="5948" y="13376"/>
                </a:lnTo>
                <a:cubicBezTo>
                  <a:pt x="6011" y="13200"/>
                  <a:pt x="5879" y="13019"/>
                  <a:pt x="5694" y="13019"/>
                </a:cubicBezTo>
                <a:close/>
                <a:moveTo>
                  <a:pt x="7029" y="13019"/>
                </a:moveTo>
                <a:cubicBezTo>
                  <a:pt x="6841" y="13019"/>
                  <a:pt x="6713" y="13200"/>
                  <a:pt x="6772" y="13376"/>
                </a:cubicBezTo>
                <a:lnTo>
                  <a:pt x="7283" y="13376"/>
                </a:lnTo>
                <a:cubicBezTo>
                  <a:pt x="7343" y="13200"/>
                  <a:pt x="7214" y="13019"/>
                  <a:pt x="7029" y="13019"/>
                </a:cubicBezTo>
                <a:close/>
                <a:moveTo>
                  <a:pt x="8361" y="13019"/>
                </a:moveTo>
                <a:cubicBezTo>
                  <a:pt x="8176" y="13019"/>
                  <a:pt x="8045" y="13200"/>
                  <a:pt x="8107" y="13376"/>
                </a:cubicBezTo>
                <a:lnTo>
                  <a:pt x="8615" y="13376"/>
                </a:lnTo>
                <a:cubicBezTo>
                  <a:pt x="8678" y="13200"/>
                  <a:pt x="8546" y="13019"/>
                  <a:pt x="8361" y="13019"/>
                </a:cubicBezTo>
                <a:close/>
                <a:moveTo>
                  <a:pt x="9695" y="13018"/>
                </a:moveTo>
                <a:cubicBezTo>
                  <a:pt x="9680" y="13018"/>
                  <a:pt x="9665" y="13019"/>
                  <a:pt x="9649" y="13022"/>
                </a:cubicBezTo>
                <a:cubicBezTo>
                  <a:pt x="9486" y="13050"/>
                  <a:pt x="9386" y="13219"/>
                  <a:pt x="9439" y="13376"/>
                </a:cubicBezTo>
                <a:lnTo>
                  <a:pt x="9950" y="13376"/>
                </a:lnTo>
                <a:cubicBezTo>
                  <a:pt x="9959" y="13348"/>
                  <a:pt x="9966" y="13316"/>
                  <a:pt x="9966" y="13288"/>
                </a:cubicBezTo>
                <a:cubicBezTo>
                  <a:pt x="9966" y="13138"/>
                  <a:pt x="9842" y="13018"/>
                  <a:pt x="9695" y="130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3" name="Google Shape;12502;p49">
            <a:extLst>
              <a:ext uri="{FF2B5EF4-FFF2-40B4-BE49-F238E27FC236}">
                <a16:creationId xmlns:a16="http://schemas.microsoft.com/office/drawing/2014/main" id="{3181C88B-549B-5EE8-0A17-F87D98036CA4}"/>
              </a:ext>
            </a:extLst>
          </p:cNvPr>
          <p:cNvSpPr/>
          <p:nvPr/>
        </p:nvSpPr>
        <p:spPr>
          <a:xfrm>
            <a:off x="953782" y="2064984"/>
            <a:ext cx="866243" cy="681962"/>
          </a:xfrm>
          <a:custGeom>
            <a:avLst/>
            <a:gdLst/>
            <a:ahLst/>
            <a:cxnLst/>
            <a:rect l="l" t="t" r="r" b="b"/>
            <a:pathLst>
              <a:path w="16410" h="12919" extrusionOk="0">
                <a:moveTo>
                  <a:pt x="2197" y="1"/>
                </a:moveTo>
                <a:lnTo>
                  <a:pt x="2197" y="3166"/>
                </a:lnTo>
                <a:cubicBezTo>
                  <a:pt x="984" y="3166"/>
                  <a:pt x="0" y="4150"/>
                  <a:pt x="0" y="5363"/>
                </a:cubicBezTo>
                <a:cubicBezTo>
                  <a:pt x="0" y="6576"/>
                  <a:pt x="984" y="7560"/>
                  <a:pt x="2197" y="7560"/>
                </a:cubicBezTo>
                <a:lnTo>
                  <a:pt x="2197" y="10722"/>
                </a:lnTo>
                <a:lnTo>
                  <a:pt x="6008" y="10722"/>
                </a:lnTo>
                <a:cubicBezTo>
                  <a:pt x="6008" y="11937"/>
                  <a:pt x="6992" y="12918"/>
                  <a:pt x="8205" y="12918"/>
                </a:cubicBezTo>
                <a:cubicBezTo>
                  <a:pt x="9418" y="12918"/>
                  <a:pt x="10402" y="11937"/>
                  <a:pt x="10402" y="10722"/>
                </a:cubicBezTo>
                <a:lnTo>
                  <a:pt x="14212" y="10722"/>
                </a:lnTo>
                <a:lnTo>
                  <a:pt x="14212" y="7560"/>
                </a:lnTo>
                <a:cubicBezTo>
                  <a:pt x="15425" y="7560"/>
                  <a:pt x="16409" y="6576"/>
                  <a:pt x="16409" y="5363"/>
                </a:cubicBezTo>
                <a:cubicBezTo>
                  <a:pt x="16409" y="4150"/>
                  <a:pt x="15425" y="3166"/>
                  <a:pt x="14212" y="3166"/>
                </a:cubicBezTo>
                <a:lnTo>
                  <a:pt x="14212" y="1"/>
                </a:lnTo>
                <a:lnTo>
                  <a:pt x="10395" y="1"/>
                </a:lnTo>
                <a:cubicBezTo>
                  <a:pt x="10395" y="42"/>
                  <a:pt x="10402" y="82"/>
                  <a:pt x="10402" y="123"/>
                </a:cubicBezTo>
                <a:cubicBezTo>
                  <a:pt x="10402" y="1336"/>
                  <a:pt x="9418" y="2320"/>
                  <a:pt x="8205" y="2320"/>
                </a:cubicBezTo>
                <a:cubicBezTo>
                  <a:pt x="6992" y="2320"/>
                  <a:pt x="6008" y="1336"/>
                  <a:pt x="6008" y="123"/>
                </a:cubicBezTo>
                <a:cubicBezTo>
                  <a:pt x="6008" y="82"/>
                  <a:pt x="6011" y="42"/>
                  <a:pt x="6014" y="1"/>
                </a:cubicBezTo>
                <a:close/>
              </a:path>
            </a:pathLst>
          </a:custGeom>
          <a:solidFill>
            <a:srgbClr val="F4D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Google Shape;12503;p49">
            <a:extLst>
              <a:ext uri="{FF2B5EF4-FFF2-40B4-BE49-F238E27FC236}">
                <a16:creationId xmlns:a16="http://schemas.microsoft.com/office/drawing/2014/main" id="{8C3F2F3B-2258-D744-5E73-514271CB7178}"/>
              </a:ext>
            </a:extLst>
          </p:cNvPr>
          <p:cNvSpPr/>
          <p:nvPr/>
        </p:nvSpPr>
        <p:spPr>
          <a:xfrm>
            <a:off x="881993" y="2094123"/>
            <a:ext cx="866190" cy="681909"/>
          </a:xfrm>
          <a:custGeom>
            <a:avLst/>
            <a:gdLst/>
            <a:ahLst/>
            <a:cxnLst/>
            <a:rect l="l" t="t" r="r" b="b"/>
            <a:pathLst>
              <a:path w="16409" h="12918" fill="none" extrusionOk="0">
                <a:moveTo>
                  <a:pt x="2197" y="7556"/>
                </a:moveTo>
                <a:lnTo>
                  <a:pt x="2197" y="10721"/>
                </a:lnTo>
                <a:lnTo>
                  <a:pt x="6008" y="10721"/>
                </a:lnTo>
                <a:cubicBezTo>
                  <a:pt x="6008" y="11934"/>
                  <a:pt x="6992" y="12918"/>
                  <a:pt x="8205" y="12918"/>
                </a:cubicBezTo>
                <a:cubicBezTo>
                  <a:pt x="9417" y="12918"/>
                  <a:pt x="10398" y="11934"/>
                  <a:pt x="10398" y="10721"/>
                </a:cubicBezTo>
                <a:lnTo>
                  <a:pt x="14212" y="10721"/>
                </a:lnTo>
                <a:lnTo>
                  <a:pt x="14212" y="7556"/>
                </a:lnTo>
                <a:cubicBezTo>
                  <a:pt x="15425" y="7556"/>
                  <a:pt x="16409" y="6572"/>
                  <a:pt x="16409" y="5359"/>
                </a:cubicBezTo>
                <a:cubicBezTo>
                  <a:pt x="16409" y="4146"/>
                  <a:pt x="15425" y="3162"/>
                  <a:pt x="14212" y="3162"/>
                </a:cubicBezTo>
                <a:lnTo>
                  <a:pt x="14212" y="0"/>
                </a:lnTo>
                <a:lnTo>
                  <a:pt x="10395" y="0"/>
                </a:lnTo>
                <a:cubicBezTo>
                  <a:pt x="10395" y="38"/>
                  <a:pt x="10398" y="79"/>
                  <a:pt x="10398" y="119"/>
                </a:cubicBezTo>
                <a:cubicBezTo>
                  <a:pt x="10398" y="1332"/>
                  <a:pt x="9417" y="2316"/>
                  <a:pt x="8205" y="2316"/>
                </a:cubicBezTo>
                <a:cubicBezTo>
                  <a:pt x="6992" y="2316"/>
                  <a:pt x="6008" y="1332"/>
                  <a:pt x="6008" y="119"/>
                </a:cubicBezTo>
                <a:cubicBezTo>
                  <a:pt x="6008" y="79"/>
                  <a:pt x="6011" y="38"/>
                  <a:pt x="6014" y="0"/>
                </a:cubicBezTo>
                <a:lnTo>
                  <a:pt x="2197" y="0"/>
                </a:lnTo>
                <a:lnTo>
                  <a:pt x="2197" y="3162"/>
                </a:lnTo>
                <a:cubicBezTo>
                  <a:pt x="984" y="3162"/>
                  <a:pt x="0" y="4146"/>
                  <a:pt x="0" y="5359"/>
                </a:cubicBezTo>
                <a:cubicBezTo>
                  <a:pt x="0" y="6572"/>
                  <a:pt x="984" y="7556"/>
                  <a:pt x="2197" y="7556"/>
                </a:cubicBezTo>
                <a:close/>
              </a:path>
            </a:pathLst>
          </a:custGeom>
          <a:noFill/>
          <a:ln w="19050" cap="flat" cmpd="sng">
            <a:solidFill>
              <a:srgbClr val="000A39"/>
            </a:solidFill>
            <a:prstDash val="solid"/>
            <a:miter lim="31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5" name="Google Shape;12504;p49">
            <a:extLst>
              <a:ext uri="{FF2B5EF4-FFF2-40B4-BE49-F238E27FC236}">
                <a16:creationId xmlns:a16="http://schemas.microsoft.com/office/drawing/2014/main" id="{03663F6A-A5C3-DABC-A21D-E98823FF173F}"/>
              </a:ext>
            </a:extLst>
          </p:cNvPr>
          <p:cNvSpPr/>
          <p:nvPr/>
        </p:nvSpPr>
        <p:spPr>
          <a:xfrm>
            <a:off x="3161758" y="2108510"/>
            <a:ext cx="596710" cy="719019"/>
          </a:xfrm>
          <a:custGeom>
            <a:avLst/>
            <a:gdLst/>
            <a:ahLst/>
            <a:cxnLst/>
            <a:rect l="l" t="t" r="r" b="b"/>
            <a:pathLst>
              <a:path w="11304" h="13621" extrusionOk="0">
                <a:moveTo>
                  <a:pt x="5650" y="1"/>
                </a:moveTo>
                <a:cubicBezTo>
                  <a:pt x="4372" y="1"/>
                  <a:pt x="3338" y="1038"/>
                  <a:pt x="3338" y="2317"/>
                </a:cubicBezTo>
                <a:lnTo>
                  <a:pt x="0" y="2317"/>
                </a:lnTo>
                <a:lnTo>
                  <a:pt x="0" y="13620"/>
                </a:lnTo>
                <a:lnTo>
                  <a:pt x="11304" y="13620"/>
                </a:lnTo>
                <a:lnTo>
                  <a:pt x="11304" y="10283"/>
                </a:lnTo>
                <a:cubicBezTo>
                  <a:pt x="10032" y="10273"/>
                  <a:pt x="9007" y="9239"/>
                  <a:pt x="9007" y="7970"/>
                </a:cubicBezTo>
                <a:cubicBezTo>
                  <a:pt x="9007" y="6698"/>
                  <a:pt x="10032" y="5664"/>
                  <a:pt x="11304" y="5654"/>
                </a:cubicBezTo>
                <a:lnTo>
                  <a:pt x="11304" y="2317"/>
                </a:lnTo>
                <a:lnTo>
                  <a:pt x="7966" y="2317"/>
                </a:lnTo>
                <a:cubicBezTo>
                  <a:pt x="7966" y="1038"/>
                  <a:pt x="6929" y="1"/>
                  <a:pt x="5650" y="1"/>
                </a:cubicBezTo>
                <a:close/>
              </a:path>
            </a:pathLst>
          </a:custGeom>
          <a:solidFill>
            <a:srgbClr val="D581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6" name="Google Shape;12505;p49">
            <a:extLst>
              <a:ext uri="{FF2B5EF4-FFF2-40B4-BE49-F238E27FC236}">
                <a16:creationId xmlns:a16="http://schemas.microsoft.com/office/drawing/2014/main" id="{C2CE930A-9706-7C3D-CC65-FA8112C27A21}"/>
              </a:ext>
            </a:extLst>
          </p:cNvPr>
          <p:cNvSpPr/>
          <p:nvPr/>
        </p:nvSpPr>
        <p:spPr>
          <a:xfrm>
            <a:off x="3090285" y="2102915"/>
            <a:ext cx="596763" cy="718966"/>
          </a:xfrm>
          <a:custGeom>
            <a:avLst/>
            <a:gdLst/>
            <a:ahLst/>
            <a:cxnLst/>
            <a:rect l="l" t="t" r="r" b="b"/>
            <a:pathLst>
              <a:path w="11305" h="13620" fill="none" extrusionOk="0">
                <a:moveTo>
                  <a:pt x="3338" y="2316"/>
                </a:moveTo>
                <a:lnTo>
                  <a:pt x="0" y="2316"/>
                </a:lnTo>
                <a:lnTo>
                  <a:pt x="0" y="13620"/>
                </a:lnTo>
                <a:lnTo>
                  <a:pt x="11304" y="13620"/>
                </a:lnTo>
                <a:lnTo>
                  <a:pt x="11304" y="10282"/>
                </a:lnTo>
                <a:cubicBezTo>
                  <a:pt x="10032" y="10273"/>
                  <a:pt x="9007" y="9239"/>
                  <a:pt x="9007" y="7970"/>
                </a:cubicBezTo>
                <a:cubicBezTo>
                  <a:pt x="9007" y="6697"/>
                  <a:pt x="10032" y="5663"/>
                  <a:pt x="11304" y="5654"/>
                </a:cubicBezTo>
                <a:lnTo>
                  <a:pt x="11304" y="2316"/>
                </a:lnTo>
                <a:lnTo>
                  <a:pt x="7967" y="2316"/>
                </a:lnTo>
                <a:cubicBezTo>
                  <a:pt x="7967" y="1038"/>
                  <a:pt x="6929" y="0"/>
                  <a:pt x="5651" y="0"/>
                </a:cubicBezTo>
                <a:cubicBezTo>
                  <a:pt x="4372" y="0"/>
                  <a:pt x="3338" y="1038"/>
                  <a:pt x="3338" y="2316"/>
                </a:cubicBezTo>
                <a:close/>
              </a:path>
            </a:pathLst>
          </a:custGeom>
          <a:noFill/>
          <a:ln w="19050" cap="flat" cmpd="sng">
            <a:solidFill>
              <a:srgbClr val="000A39"/>
            </a:solidFill>
            <a:prstDash val="solid"/>
            <a:miter lim="31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7" name="Google Shape;12506;p49">
            <a:extLst>
              <a:ext uri="{FF2B5EF4-FFF2-40B4-BE49-F238E27FC236}">
                <a16:creationId xmlns:a16="http://schemas.microsoft.com/office/drawing/2014/main" id="{3D2B3E17-8E96-28DC-85EE-01AC5819C3A5}"/>
              </a:ext>
            </a:extLst>
          </p:cNvPr>
          <p:cNvSpPr/>
          <p:nvPr/>
        </p:nvSpPr>
        <p:spPr>
          <a:xfrm>
            <a:off x="7220388" y="2078103"/>
            <a:ext cx="707564" cy="707247"/>
          </a:xfrm>
          <a:custGeom>
            <a:avLst/>
            <a:gdLst/>
            <a:ahLst/>
            <a:cxnLst/>
            <a:rect l="l" t="t" r="r" b="b"/>
            <a:pathLst>
              <a:path w="13404" h="13398" extrusionOk="0">
                <a:moveTo>
                  <a:pt x="5563" y="0"/>
                </a:moveTo>
                <a:cubicBezTo>
                  <a:pt x="4307" y="0"/>
                  <a:pt x="3288" y="1015"/>
                  <a:pt x="3285" y="2269"/>
                </a:cubicBezTo>
                <a:lnTo>
                  <a:pt x="1" y="2269"/>
                </a:lnTo>
                <a:lnTo>
                  <a:pt x="1" y="5553"/>
                </a:lnTo>
                <a:cubicBezTo>
                  <a:pt x="1257" y="5553"/>
                  <a:pt x="2279" y="6575"/>
                  <a:pt x="2279" y="7831"/>
                </a:cubicBezTo>
                <a:cubicBezTo>
                  <a:pt x="2279" y="9091"/>
                  <a:pt x="1257" y="10113"/>
                  <a:pt x="1" y="10113"/>
                </a:cubicBezTo>
                <a:lnTo>
                  <a:pt x="1" y="13397"/>
                </a:lnTo>
                <a:lnTo>
                  <a:pt x="11126" y="13397"/>
                </a:lnTo>
                <a:lnTo>
                  <a:pt x="11126" y="10113"/>
                </a:lnTo>
                <a:cubicBezTo>
                  <a:pt x="12382" y="10113"/>
                  <a:pt x="13404" y="9091"/>
                  <a:pt x="13404" y="7831"/>
                </a:cubicBezTo>
                <a:cubicBezTo>
                  <a:pt x="13404" y="6575"/>
                  <a:pt x="12382" y="5553"/>
                  <a:pt x="11126" y="5553"/>
                </a:cubicBezTo>
                <a:lnTo>
                  <a:pt x="11126" y="2269"/>
                </a:lnTo>
                <a:lnTo>
                  <a:pt x="7841" y="2269"/>
                </a:lnTo>
                <a:cubicBezTo>
                  <a:pt x="7835" y="1015"/>
                  <a:pt x="6817" y="0"/>
                  <a:pt x="5563" y="0"/>
                </a:cubicBezTo>
                <a:close/>
              </a:path>
            </a:pathLst>
          </a:custGeom>
          <a:solidFill>
            <a:srgbClr val="453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12507;p49">
            <a:extLst>
              <a:ext uri="{FF2B5EF4-FFF2-40B4-BE49-F238E27FC236}">
                <a16:creationId xmlns:a16="http://schemas.microsoft.com/office/drawing/2014/main" id="{D1A32A2E-CC8B-ED2D-4E60-1AFA74FF8AC9}"/>
              </a:ext>
            </a:extLst>
          </p:cNvPr>
          <p:cNvSpPr/>
          <p:nvPr/>
        </p:nvSpPr>
        <p:spPr>
          <a:xfrm>
            <a:off x="7187502" y="2043527"/>
            <a:ext cx="707722" cy="707089"/>
          </a:xfrm>
          <a:custGeom>
            <a:avLst/>
            <a:gdLst/>
            <a:ahLst/>
            <a:cxnLst/>
            <a:rect l="l" t="t" r="r" b="b"/>
            <a:pathLst>
              <a:path w="13407" h="13395" fill="none" extrusionOk="0">
                <a:moveTo>
                  <a:pt x="11128" y="5553"/>
                </a:moveTo>
                <a:lnTo>
                  <a:pt x="11128" y="2269"/>
                </a:lnTo>
                <a:lnTo>
                  <a:pt x="7844" y="2269"/>
                </a:lnTo>
                <a:cubicBezTo>
                  <a:pt x="7838" y="1012"/>
                  <a:pt x="6819" y="0"/>
                  <a:pt x="5563" y="0"/>
                </a:cubicBezTo>
                <a:cubicBezTo>
                  <a:pt x="4309" y="0"/>
                  <a:pt x="3291" y="1012"/>
                  <a:pt x="3284" y="2269"/>
                </a:cubicBezTo>
                <a:lnTo>
                  <a:pt x="0" y="2269"/>
                </a:lnTo>
                <a:lnTo>
                  <a:pt x="0" y="5553"/>
                </a:lnTo>
                <a:cubicBezTo>
                  <a:pt x="1260" y="5553"/>
                  <a:pt x="2278" y="6572"/>
                  <a:pt x="2278" y="7832"/>
                </a:cubicBezTo>
                <a:cubicBezTo>
                  <a:pt x="2278" y="9091"/>
                  <a:pt x="1260" y="10110"/>
                  <a:pt x="0" y="10110"/>
                </a:cubicBezTo>
                <a:lnTo>
                  <a:pt x="0" y="13394"/>
                </a:lnTo>
                <a:lnTo>
                  <a:pt x="11128" y="13394"/>
                </a:lnTo>
                <a:lnTo>
                  <a:pt x="11128" y="10110"/>
                </a:lnTo>
                <a:cubicBezTo>
                  <a:pt x="12385" y="10110"/>
                  <a:pt x="13407" y="9091"/>
                  <a:pt x="13407" y="7832"/>
                </a:cubicBezTo>
                <a:cubicBezTo>
                  <a:pt x="13407" y="6572"/>
                  <a:pt x="12385" y="5553"/>
                  <a:pt x="11128" y="5553"/>
                </a:cubicBezTo>
                <a:close/>
              </a:path>
            </a:pathLst>
          </a:custGeom>
          <a:noFill/>
          <a:ln w="19050" cap="flat" cmpd="sng">
            <a:solidFill>
              <a:srgbClr val="000A39"/>
            </a:solidFill>
            <a:prstDash val="solid"/>
            <a:miter lim="31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12508;p49">
            <a:extLst>
              <a:ext uri="{FF2B5EF4-FFF2-40B4-BE49-F238E27FC236}">
                <a16:creationId xmlns:a16="http://schemas.microsoft.com/office/drawing/2014/main" id="{53CF9043-2BBF-EEC0-EDFC-EB0DB4ABCF31}"/>
              </a:ext>
            </a:extLst>
          </p:cNvPr>
          <p:cNvSpPr/>
          <p:nvPr/>
        </p:nvSpPr>
        <p:spPr>
          <a:xfrm rot="10800000">
            <a:off x="5000343" y="2173884"/>
            <a:ext cx="860278" cy="681909"/>
          </a:xfrm>
          <a:custGeom>
            <a:avLst/>
            <a:gdLst/>
            <a:ahLst/>
            <a:cxnLst/>
            <a:rect l="l" t="t" r="r" b="b"/>
            <a:pathLst>
              <a:path w="16297" h="12918" extrusionOk="0">
                <a:moveTo>
                  <a:pt x="2430" y="0"/>
                </a:moveTo>
                <a:cubicBezTo>
                  <a:pt x="2480" y="42"/>
                  <a:pt x="2541" y="63"/>
                  <a:pt x="2602" y="63"/>
                </a:cubicBezTo>
                <a:cubicBezTo>
                  <a:pt x="2663" y="63"/>
                  <a:pt x="2724" y="42"/>
                  <a:pt x="2774" y="0"/>
                </a:cubicBezTo>
                <a:close/>
                <a:moveTo>
                  <a:pt x="3765" y="0"/>
                </a:moveTo>
                <a:cubicBezTo>
                  <a:pt x="3815" y="42"/>
                  <a:pt x="3875" y="63"/>
                  <a:pt x="3935" y="63"/>
                </a:cubicBezTo>
                <a:cubicBezTo>
                  <a:pt x="3996" y="63"/>
                  <a:pt x="4056" y="42"/>
                  <a:pt x="4106" y="0"/>
                </a:cubicBezTo>
                <a:close/>
                <a:moveTo>
                  <a:pt x="5096" y="0"/>
                </a:moveTo>
                <a:cubicBezTo>
                  <a:pt x="5147" y="42"/>
                  <a:pt x="5208" y="63"/>
                  <a:pt x="5269" y="63"/>
                </a:cubicBezTo>
                <a:cubicBezTo>
                  <a:pt x="5330" y="63"/>
                  <a:pt x="5391" y="42"/>
                  <a:pt x="5441" y="0"/>
                </a:cubicBezTo>
                <a:close/>
                <a:moveTo>
                  <a:pt x="10430" y="0"/>
                </a:moveTo>
                <a:cubicBezTo>
                  <a:pt x="10480" y="42"/>
                  <a:pt x="10541" y="63"/>
                  <a:pt x="10603" y="63"/>
                </a:cubicBezTo>
                <a:cubicBezTo>
                  <a:pt x="10664" y="63"/>
                  <a:pt x="10725" y="42"/>
                  <a:pt x="10775" y="0"/>
                </a:cubicBezTo>
                <a:close/>
                <a:moveTo>
                  <a:pt x="11765" y="0"/>
                </a:moveTo>
                <a:cubicBezTo>
                  <a:pt x="11815" y="42"/>
                  <a:pt x="11876" y="63"/>
                  <a:pt x="11936" y="63"/>
                </a:cubicBezTo>
                <a:cubicBezTo>
                  <a:pt x="11996" y="63"/>
                  <a:pt x="12057" y="42"/>
                  <a:pt x="12107" y="0"/>
                </a:cubicBezTo>
                <a:close/>
                <a:moveTo>
                  <a:pt x="13097" y="0"/>
                </a:moveTo>
                <a:cubicBezTo>
                  <a:pt x="13147" y="42"/>
                  <a:pt x="13208" y="63"/>
                  <a:pt x="13269" y="63"/>
                </a:cubicBezTo>
                <a:cubicBezTo>
                  <a:pt x="13330" y="63"/>
                  <a:pt x="13392" y="42"/>
                  <a:pt x="13442" y="0"/>
                </a:cubicBezTo>
                <a:close/>
                <a:moveTo>
                  <a:pt x="2602" y="856"/>
                </a:moveTo>
                <a:cubicBezTo>
                  <a:pt x="2361" y="856"/>
                  <a:pt x="2242" y="1147"/>
                  <a:pt x="2411" y="1316"/>
                </a:cubicBezTo>
                <a:cubicBezTo>
                  <a:pt x="2466" y="1372"/>
                  <a:pt x="2533" y="1397"/>
                  <a:pt x="2600" y="1397"/>
                </a:cubicBezTo>
                <a:cubicBezTo>
                  <a:pt x="2738" y="1397"/>
                  <a:pt x="2871" y="1288"/>
                  <a:pt x="2871" y="1125"/>
                </a:cubicBezTo>
                <a:cubicBezTo>
                  <a:pt x="2871" y="978"/>
                  <a:pt x="2749" y="856"/>
                  <a:pt x="2602" y="856"/>
                </a:cubicBezTo>
                <a:close/>
                <a:moveTo>
                  <a:pt x="3934" y="856"/>
                </a:moveTo>
                <a:cubicBezTo>
                  <a:pt x="3696" y="856"/>
                  <a:pt x="3573" y="1147"/>
                  <a:pt x="3746" y="1316"/>
                </a:cubicBezTo>
                <a:cubicBezTo>
                  <a:pt x="3801" y="1372"/>
                  <a:pt x="3868" y="1397"/>
                  <a:pt x="3934" y="1397"/>
                </a:cubicBezTo>
                <a:cubicBezTo>
                  <a:pt x="4071" y="1397"/>
                  <a:pt x="4203" y="1288"/>
                  <a:pt x="4203" y="1125"/>
                </a:cubicBezTo>
                <a:cubicBezTo>
                  <a:pt x="4203" y="978"/>
                  <a:pt x="4084" y="856"/>
                  <a:pt x="3934" y="856"/>
                </a:cubicBezTo>
                <a:close/>
                <a:moveTo>
                  <a:pt x="5269" y="856"/>
                </a:moveTo>
                <a:cubicBezTo>
                  <a:pt x="5027" y="856"/>
                  <a:pt x="4908" y="1147"/>
                  <a:pt x="5078" y="1316"/>
                </a:cubicBezTo>
                <a:cubicBezTo>
                  <a:pt x="5132" y="1372"/>
                  <a:pt x="5200" y="1397"/>
                  <a:pt x="5266" y="1397"/>
                </a:cubicBezTo>
                <a:cubicBezTo>
                  <a:pt x="5405" y="1397"/>
                  <a:pt x="5538" y="1288"/>
                  <a:pt x="5538" y="1125"/>
                </a:cubicBezTo>
                <a:cubicBezTo>
                  <a:pt x="5538" y="978"/>
                  <a:pt x="5416" y="856"/>
                  <a:pt x="5269" y="856"/>
                </a:cubicBezTo>
                <a:close/>
                <a:moveTo>
                  <a:pt x="10603" y="856"/>
                </a:moveTo>
                <a:cubicBezTo>
                  <a:pt x="10361" y="856"/>
                  <a:pt x="10242" y="1147"/>
                  <a:pt x="10411" y="1316"/>
                </a:cubicBezTo>
                <a:cubicBezTo>
                  <a:pt x="10466" y="1372"/>
                  <a:pt x="10534" y="1397"/>
                  <a:pt x="10600" y="1397"/>
                </a:cubicBezTo>
                <a:cubicBezTo>
                  <a:pt x="10739" y="1397"/>
                  <a:pt x="10872" y="1288"/>
                  <a:pt x="10872" y="1125"/>
                </a:cubicBezTo>
                <a:cubicBezTo>
                  <a:pt x="10872" y="978"/>
                  <a:pt x="10753" y="856"/>
                  <a:pt x="10603" y="856"/>
                </a:cubicBezTo>
                <a:close/>
                <a:moveTo>
                  <a:pt x="11934" y="856"/>
                </a:moveTo>
                <a:cubicBezTo>
                  <a:pt x="11696" y="856"/>
                  <a:pt x="11574" y="1147"/>
                  <a:pt x="11746" y="1316"/>
                </a:cubicBezTo>
                <a:cubicBezTo>
                  <a:pt x="11801" y="1372"/>
                  <a:pt x="11868" y="1397"/>
                  <a:pt x="11934" y="1397"/>
                </a:cubicBezTo>
                <a:cubicBezTo>
                  <a:pt x="12072" y="1397"/>
                  <a:pt x="12204" y="1288"/>
                  <a:pt x="12204" y="1125"/>
                </a:cubicBezTo>
                <a:cubicBezTo>
                  <a:pt x="12204" y="978"/>
                  <a:pt x="12085" y="856"/>
                  <a:pt x="11938" y="856"/>
                </a:cubicBezTo>
                <a:close/>
                <a:moveTo>
                  <a:pt x="13269" y="856"/>
                </a:moveTo>
                <a:cubicBezTo>
                  <a:pt x="13028" y="856"/>
                  <a:pt x="12909" y="1147"/>
                  <a:pt x="13078" y="1316"/>
                </a:cubicBezTo>
                <a:cubicBezTo>
                  <a:pt x="13133" y="1372"/>
                  <a:pt x="13201" y="1397"/>
                  <a:pt x="13267" y="1397"/>
                </a:cubicBezTo>
                <a:cubicBezTo>
                  <a:pt x="13406" y="1397"/>
                  <a:pt x="13539" y="1288"/>
                  <a:pt x="13539" y="1125"/>
                </a:cubicBezTo>
                <a:cubicBezTo>
                  <a:pt x="13539" y="978"/>
                  <a:pt x="13420" y="856"/>
                  <a:pt x="13269" y="856"/>
                </a:cubicBezTo>
                <a:close/>
                <a:moveTo>
                  <a:pt x="2602" y="2191"/>
                </a:moveTo>
                <a:cubicBezTo>
                  <a:pt x="2361" y="2191"/>
                  <a:pt x="2242" y="2482"/>
                  <a:pt x="2411" y="2651"/>
                </a:cubicBezTo>
                <a:cubicBezTo>
                  <a:pt x="2466" y="2706"/>
                  <a:pt x="2533" y="2731"/>
                  <a:pt x="2599" y="2731"/>
                </a:cubicBezTo>
                <a:cubicBezTo>
                  <a:pt x="2738" y="2731"/>
                  <a:pt x="2871" y="2623"/>
                  <a:pt x="2871" y="2460"/>
                </a:cubicBezTo>
                <a:cubicBezTo>
                  <a:pt x="2871" y="2310"/>
                  <a:pt x="2749" y="2191"/>
                  <a:pt x="2602" y="2191"/>
                </a:cubicBezTo>
                <a:close/>
                <a:moveTo>
                  <a:pt x="3934" y="2191"/>
                </a:moveTo>
                <a:cubicBezTo>
                  <a:pt x="3696" y="2191"/>
                  <a:pt x="3573" y="2482"/>
                  <a:pt x="3746" y="2651"/>
                </a:cubicBezTo>
                <a:cubicBezTo>
                  <a:pt x="3801" y="2706"/>
                  <a:pt x="3868" y="2731"/>
                  <a:pt x="3934" y="2731"/>
                </a:cubicBezTo>
                <a:cubicBezTo>
                  <a:pt x="4071" y="2731"/>
                  <a:pt x="4203" y="2623"/>
                  <a:pt x="4203" y="2460"/>
                </a:cubicBezTo>
                <a:cubicBezTo>
                  <a:pt x="4203" y="2310"/>
                  <a:pt x="4084" y="2191"/>
                  <a:pt x="3934" y="2191"/>
                </a:cubicBezTo>
                <a:close/>
                <a:moveTo>
                  <a:pt x="5269" y="2191"/>
                </a:moveTo>
                <a:cubicBezTo>
                  <a:pt x="5027" y="2191"/>
                  <a:pt x="4908" y="2482"/>
                  <a:pt x="5078" y="2651"/>
                </a:cubicBezTo>
                <a:cubicBezTo>
                  <a:pt x="5132" y="2706"/>
                  <a:pt x="5200" y="2731"/>
                  <a:pt x="5266" y="2731"/>
                </a:cubicBezTo>
                <a:cubicBezTo>
                  <a:pt x="5405" y="2731"/>
                  <a:pt x="5538" y="2623"/>
                  <a:pt x="5538" y="2460"/>
                </a:cubicBezTo>
                <a:cubicBezTo>
                  <a:pt x="5538" y="2310"/>
                  <a:pt x="5416" y="2191"/>
                  <a:pt x="5269" y="2191"/>
                </a:cubicBezTo>
                <a:close/>
                <a:moveTo>
                  <a:pt x="6601" y="2191"/>
                </a:moveTo>
                <a:cubicBezTo>
                  <a:pt x="6362" y="2191"/>
                  <a:pt x="6240" y="2482"/>
                  <a:pt x="6413" y="2651"/>
                </a:cubicBezTo>
                <a:cubicBezTo>
                  <a:pt x="6467" y="2706"/>
                  <a:pt x="6535" y="2731"/>
                  <a:pt x="6601" y="2731"/>
                </a:cubicBezTo>
                <a:cubicBezTo>
                  <a:pt x="6738" y="2731"/>
                  <a:pt x="6870" y="2623"/>
                  <a:pt x="6870" y="2460"/>
                </a:cubicBezTo>
                <a:cubicBezTo>
                  <a:pt x="6870" y="2310"/>
                  <a:pt x="6751" y="2191"/>
                  <a:pt x="6604" y="2191"/>
                </a:cubicBezTo>
                <a:close/>
                <a:moveTo>
                  <a:pt x="9268" y="2191"/>
                </a:moveTo>
                <a:cubicBezTo>
                  <a:pt x="9029" y="2191"/>
                  <a:pt x="8907" y="2482"/>
                  <a:pt x="9079" y="2651"/>
                </a:cubicBezTo>
                <a:cubicBezTo>
                  <a:pt x="9134" y="2706"/>
                  <a:pt x="9202" y="2731"/>
                  <a:pt x="9267" y="2731"/>
                </a:cubicBezTo>
                <a:cubicBezTo>
                  <a:pt x="9405" y="2731"/>
                  <a:pt x="9537" y="2623"/>
                  <a:pt x="9537" y="2460"/>
                </a:cubicBezTo>
                <a:cubicBezTo>
                  <a:pt x="9537" y="2310"/>
                  <a:pt x="9418" y="2191"/>
                  <a:pt x="9271" y="2191"/>
                </a:cubicBezTo>
                <a:close/>
                <a:moveTo>
                  <a:pt x="10603" y="2191"/>
                </a:moveTo>
                <a:cubicBezTo>
                  <a:pt x="10361" y="2191"/>
                  <a:pt x="10242" y="2482"/>
                  <a:pt x="10411" y="2651"/>
                </a:cubicBezTo>
                <a:cubicBezTo>
                  <a:pt x="10466" y="2706"/>
                  <a:pt x="10534" y="2731"/>
                  <a:pt x="10600" y="2731"/>
                </a:cubicBezTo>
                <a:cubicBezTo>
                  <a:pt x="10739" y="2731"/>
                  <a:pt x="10872" y="2623"/>
                  <a:pt x="10872" y="2460"/>
                </a:cubicBezTo>
                <a:cubicBezTo>
                  <a:pt x="10872" y="2310"/>
                  <a:pt x="10753" y="2191"/>
                  <a:pt x="10603" y="2191"/>
                </a:cubicBezTo>
                <a:close/>
                <a:moveTo>
                  <a:pt x="11934" y="2191"/>
                </a:moveTo>
                <a:cubicBezTo>
                  <a:pt x="11696" y="2191"/>
                  <a:pt x="11574" y="2482"/>
                  <a:pt x="11746" y="2651"/>
                </a:cubicBezTo>
                <a:cubicBezTo>
                  <a:pt x="11801" y="2706"/>
                  <a:pt x="11868" y="2731"/>
                  <a:pt x="11934" y="2731"/>
                </a:cubicBezTo>
                <a:cubicBezTo>
                  <a:pt x="12072" y="2731"/>
                  <a:pt x="12204" y="2623"/>
                  <a:pt x="12204" y="2460"/>
                </a:cubicBezTo>
                <a:cubicBezTo>
                  <a:pt x="12204" y="2310"/>
                  <a:pt x="12085" y="2191"/>
                  <a:pt x="11938" y="2191"/>
                </a:cubicBezTo>
                <a:close/>
                <a:moveTo>
                  <a:pt x="13269" y="2191"/>
                </a:moveTo>
                <a:cubicBezTo>
                  <a:pt x="13028" y="2191"/>
                  <a:pt x="12909" y="2482"/>
                  <a:pt x="13078" y="2651"/>
                </a:cubicBezTo>
                <a:cubicBezTo>
                  <a:pt x="13133" y="2706"/>
                  <a:pt x="13201" y="2731"/>
                  <a:pt x="13267" y="2731"/>
                </a:cubicBezTo>
                <a:cubicBezTo>
                  <a:pt x="13406" y="2731"/>
                  <a:pt x="13539" y="2623"/>
                  <a:pt x="13539" y="2460"/>
                </a:cubicBezTo>
                <a:cubicBezTo>
                  <a:pt x="13539" y="2310"/>
                  <a:pt x="13420" y="2191"/>
                  <a:pt x="13269" y="2191"/>
                </a:cubicBezTo>
                <a:close/>
                <a:moveTo>
                  <a:pt x="7744" y="2272"/>
                </a:moveTo>
                <a:cubicBezTo>
                  <a:pt x="7585" y="2432"/>
                  <a:pt x="7682" y="2705"/>
                  <a:pt x="7904" y="2730"/>
                </a:cubicBezTo>
                <a:cubicBezTo>
                  <a:pt x="7915" y="2731"/>
                  <a:pt x="7926" y="2731"/>
                  <a:pt x="7936" y="2731"/>
                </a:cubicBezTo>
                <a:cubicBezTo>
                  <a:pt x="8144" y="2731"/>
                  <a:pt x="8278" y="2501"/>
                  <a:pt x="8164" y="2319"/>
                </a:cubicBezTo>
                <a:cubicBezTo>
                  <a:pt x="8023" y="2316"/>
                  <a:pt x="7882" y="2300"/>
                  <a:pt x="7744" y="2272"/>
                </a:cubicBezTo>
                <a:close/>
                <a:moveTo>
                  <a:pt x="1267" y="3522"/>
                </a:moveTo>
                <a:cubicBezTo>
                  <a:pt x="1029" y="3522"/>
                  <a:pt x="907" y="3814"/>
                  <a:pt x="1079" y="3983"/>
                </a:cubicBezTo>
                <a:cubicBezTo>
                  <a:pt x="1134" y="4039"/>
                  <a:pt x="1201" y="4064"/>
                  <a:pt x="1267" y="4064"/>
                </a:cubicBezTo>
                <a:cubicBezTo>
                  <a:pt x="1405" y="4064"/>
                  <a:pt x="1536" y="3955"/>
                  <a:pt x="1536" y="3792"/>
                </a:cubicBezTo>
                <a:cubicBezTo>
                  <a:pt x="1536" y="3645"/>
                  <a:pt x="1417" y="3526"/>
                  <a:pt x="1267" y="3526"/>
                </a:cubicBezTo>
                <a:lnTo>
                  <a:pt x="1267" y="3522"/>
                </a:lnTo>
                <a:close/>
                <a:moveTo>
                  <a:pt x="2602" y="3522"/>
                </a:moveTo>
                <a:cubicBezTo>
                  <a:pt x="2361" y="3522"/>
                  <a:pt x="2242" y="3814"/>
                  <a:pt x="2411" y="3983"/>
                </a:cubicBezTo>
                <a:cubicBezTo>
                  <a:pt x="2466" y="4039"/>
                  <a:pt x="2533" y="4064"/>
                  <a:pt x="2600" y="4064"/>
                </a:cubicBezTo>
                <a:cubicBezTo>
                  <a:pt x="2738" y="4064"/>
                  <a:pt x="2871" y="3955"/>
                  <a:pt x="2871" y="3792"/>
                </a:cubicBezTo>
                <a:cubicBezTo>
                  <a:pt x="2871" y="3645"/>
                  <a:pt x="2749" y="3526"/>
                  <a:pt x="2602" y="3526"/>
                </a:cubicBezTo>
                <a:lnTo>
                  <a:pt x="2602" y="3522"/>
                </a:lnTo>
                <a:close/>
                <a:moveTo>
                  <a:pt x="3934" y="3522"/>
                </a:moveTo>
                <a:cubicBezTo>
                  <a:pt x="3696" y="3522"/>
                  <a:pt x="3573" y="3814"/>
                  <a:pt x="3746" y="3983"/>
                </a:cubicBezTo>
                <a:cubicBezTo>
                  <a:pt x="3801" y="4039"/>
                  <a:pt x="3868" y="4064"/>
                  <a:pt x="3934" y="4064"/>
                </a:cubicBezTo>
                <a:cubicBezTo>
                  <a:pt x="4071" y="4064"/>
                  <a:pt x="4203" y="3955"/>
                  <a:pt x="4203" y="3792"/>
                </a:cubicBezTo>
                <a:cubicBezTo>
                  <a:pt x="4203" y="3645"/>
                  <a:pt x="4084" y="3526"/>
                  <a:pt x="3934" y="3526"/>
                </a:cubicBezTo>
                <a:lnTo>
                  <a:pt x="3934" y="3522"/>
                </a:lnTo>
                <a:close/>
                <a:moveTo>
                  <a:pt x="5269" y="3522"/>
                </a:moveTo>
                <a:cubicBezTo>
                  <a:pt x="5027" y="3522"/>
                  <a:pt x="4908" y="3814"/>
                  <a:pt x="5078" y="3983"/>
                </a:cubicBezTo>
                <a:cubicBezTo>
                  <a:pt x="5132" y="4039"/>
                  <a:pt x="5200" y="4064"/>
                  <a:pt x="5266" y="4064"/>
                </a:cubicBezTo>
                <a:cubicBezTo>
                  <a:pt x="5405" y="4064"/>
                  <a:pt x="5538" y="3955"/>
                  <a:pt x="5538" y="3792"/>
                </a:cubicBezTo>
                <a:cubicBezTo>
                  <a:pt x="5538" y="3645"/>
                  <a:pt x="5416" y="3526"/>
                  <a:pt x="5269" y="3526"/>
                </a:cubicBezTo>
                <a:lnTo>
                  <a:pt x="5269" y="3522"/>
                </a:lnTo>
                <a:close/>
                <a:moveTo>
                  <a:pt x="6601" y="3522"/>
                </a:moveTo>
                <a:cubicBezTo>
                  <a:pt x="6362" y="3522"/>
                  <a:pt x="6240" y="3814"/>
                  <a:pt x="6413" y="3983"/>
                </a:cubicBezTo>
                <a:cubicBezTo>
                  <a:pt x="6467" y="4039"/>
                  <a:pt x="6535" y="4064"/>
                  <a:pt x="6601" y="4064"/>
                </a:cubicBezTo>
                <a:cubicBezTo>
                  <a:pt x="6738" y="4064"/>
                  <a:pt x="6870" y="3955"/>
                  <a:pt x="6870" y="3792"/>
                </a:cubicBezTo>
                <a:cubicBezTo>
                  <a:pt x="6870" y="3645"/>
                  <a:pt x="6751" y="3526"/>
                  <a:pt x="6604" y="3526"/>
                </a:cubicBezTo>
                <a:lnTo>
                  <a:pt x="6601" y="3522"/>
                </a:lnTo>
                <a:close/>
                <a:moveTo>
                  <a:pt x="7936" y="3522"/>
                </a:moveTo>
                <a:cubicBezTo>
                  <a:pt x="7694" y="3522"/>
                  <a:pt x="7575" y="3814"/>
                  <a:pt x="7744" y="3983"/>
                </a:cubicBezTo>
                <a:cubicBezTo>
                  <a:pt x="7799" y="4039"/>
                  <a:pt x="7867" y="4064"/>
                  <a:pt x="7933" y="4064"/>
                </a:cubicBezTo>
                <a:cubicBezTo>
                  <a:pt x="8072" y="4064"/>
                  <a:pt x="8205" y="3955"/>
                  <a:pt x="8205" y="3792"/>
                </a:cubicBezTo>
                <a:cubicBezTo>
                  <a:pt x="8205" y="3645"/>
                  <a:pt x="8083" y="3526"/>
                  <a:pt x="7936" y="3526"/>
                </a:cubicBezTo>
                <a:lnTo>
                  <a:pt x="7936" y="3522"/>
                </a:lnTo>
                <a:close/>
                <a:moveTo>
                  <a:pt x="9268" y="3522"/>
                </a:moveTo>
                <a:cubicBezTo>
                  <a:pt x="9029" y="3522"/>
                  <a:pt x="8907" y="3814"/>
                  <a:pt x="9079" y="3983"/>
                </a:cubicBezTo>
                <a:cubicBezTo>
                  <a:pt x="9134" y="4039"/>
                  <a:pt x="9202" y="4064"/>
                  <a:pt x="9267" y="4064"/>
                </a:cubicBezTo>
                <a:cubicBezTo>
                  <a:pt x="9405" y="4064"/>
                  <a:pt x="9537" y="3955"/>
                  <a:pt x="9537" y="3792"/>
                </a:cubicBezTo>
                <a:cubicBezTo>
                  <a:pt x="9537" y="3645"/>
                  <a:pt x="9418" y="3526"/>
                  <a:pt x="9271" y="3526"/>
                </a:cubicBezTo>
                <a:lnTo>
                  <a:pt x="9268" y="3522"/>
                </a:lnTo>
                <a:close/>
                <a:moveTo>
                  <a:pt x="10603" y="3522"/>
                </a:moveTo>
                <a:cubicBezTo>
                  <a:pt x="10361" y="3522"/>
                  <a:pt x="10242" y="3814"/>
                  <a:pt x="10411" y="3983"/>
                </a:cubicBezTo>
                <a:cubicBezTo>
                  <a:pt x="10466" y="4039"/>
                  <a:pt x="10534" y="4064"/>
                  <a:pt x="10600" y="4064"/>
                </a:cubicBezTo>
                <a:cubicBezTo>
                  <a:pt x="10739" y="4064"/>
                  <a:pt x="10872" y="3955"/>
                  <a:pt x="10872" y="3792"/>
                </a:cubicBezTo>
                <a:cubicBezTo>
                  <a:pt x="10872" y="3645"/>
                  <a:pt x="10750" y="3526"/>
                  <a:pt x="10603" y="3526"/>
                </a:cubicBezTo>
                <a:lnTo>
                  <a:pt x="10603" y="3522"/>
                </a:lnTo>
                <a:close/>
                <a:moveTo>
                  <a:pt x="11934" y="3522"/>
                </a:moveTo>
                <a:cubicBezTo>
                  <a:pt x="11696" y="3522"/>
                  <a:pt x="11574" y="3814"/>
                  <a:pt x="11746" y="3983"/>
                </a:cubicBezTo>
                <a:cubicBezTo>
                  <a:pt x="11801" y="4039"/>
                  <a:pt x="11868" y="4064"/>
                  <a:pt x="11934" y="4064"/>
                </a:cubicBezTo>
                <a:cubicBezTo>
                  <a:pt x="12072" y="4064"/>
                  <a:pt x="12204" y="3955"/>
                  <a:pt x="12204" y="3792"/>
                </a:cubicBezTo>
                <a:cubicBezTo>
                  <a:pt x="12204" y="3645"/>
                  <a:pt x="12085" y="3526"/>
                  <a:pt x="11938" y="3526"/>
                </a:cubicBezTo>
                <a:lnTo>
                  <a:pt x="11934" y="3522"/>
                </a:lnTo>
                <a:close/>
                <a:moveTo>
                  <a:pt x="13269" y="3522"/>
                </a:moveTo>
                <a:cubicBezTo>
                  <a:pt x="13028" y="3522"/>
                  <a:pt x="12909" y="3814"/>
                  <a:pt x="13078" y="3983"/>
                </a:cubicBezTo>
                <a:cubicBezTo>
                  <a:pt x="13133" y="4039"/>
                  <a:pt x="13201" y="4064"/>
                  <a:pt x="13267" y="4064"/>
                </a:cubicBezTo>
                <a:cubicBezTo>
                  <a:pt x="13406" y="4064"/>
                  <a:pt x="13539" y="3955"/>
                  <a:pt x="13539" y="3792"/>
                </a:cubicBezTo>
                <a:cubicBezTo>
                  <a:pt x="13539" y="3645"/>
                  <a:pt x="13417" y="3526"/>
                  <a:pt x="13269" y="3526"/>
                </a:cubicBezTo>
                <a:lnTo>
                  <a:pt x="13269" y="3522"/>
                </a:lnTo>
                <a:close/>
                <a:moveTo>
                  <a:pt x="14601" y="3522"/>
                </a:moveTo>
                <a:cubicBezTo>
                  <a:pt x="14363" y="3522"/>
                  <a:pt x="14241" y="3814"/>
                  <a:pt x="14413" y="3983"/>
                </a:cubicBezTo>
                <a:cubicBezTo>
                  <a:pt x="14468" y="4039"/>
                  <a:pt x="14535" y="4064"/>
                  <a:pt x="14601" y="4064"/>
                </a:cubicBezTo>
                <a:cubicBezTo>
                  <a:pt x="14739" y="4064"/>
                  <a:pt x="14871" y="3955"/>
                  <a:pt x="14871" y="3792"/>
                </a:cubicBezTo>
                <a:cubicBezTo>
                  <a:pt x="14871" y="3645"/>
                  <a:pt x="14752" y="3526"/>
                  <a:pt x="14604" y="3526"/>
                </a:cubicBezTo>
                <a:lnTo>
                  <a:pt x="14601" y="3522"/>
                </a:lnTo>
                <a:close/>
                <a:moveTo>
                  <a:pt x="15676" y="3726"/>
                </a:moveTo>
                <a:lnTo>
                  <a:pt x="15676" y="3726"/>
                </a:lnTo>
                <a:cubicBezTo>
                  <a:pt x="15629" y="3895"/>
                  <a:pt x="15758" y="4065"/>
                  <a:pt x="15936" y="4065"/>
                </a:cubicBezTo>
                <a:cubicBezTo>
                  <a:pt x="15952" y="4061"/>
                  <a:pt x="15964" y="4061"/>
                  <a:pt x="15980" y="4058"/>
                </a:cubicBezTo>
                <a:cubicBezTo>
                  <a:pt x="15889" y="3936"/>
                  <a:pt x="15789" y="3826"/>
                  <a:pt x="15676" y="3726"/>
                </a:cubicBezTo>
                <a:close/>
                <a:moveTo>
                  <a:pt x="54" y="4886"/>
                </a:moveTo>
                <a:cubicBezTo>
                  <a:pt x="20" y="5042"/>
                  <a:pt x="1" y="5202"/>
                  <a:pt x="1" y="5362"/>
                </a:cubicBezTo>
                <a:cubicBezTo>
                  <a:pt x="1" y="5371"/>
                  <a:pt x="1" y="5381"/>
                  <a:pt x="1" y="5387"/>
                </a:cubicBezTo>
                <a:cubicBezTo>
                  <a:pt x="245" y="5324"/>
                  <a:pt x="280" y="4995"/>
                  <a:pt x="54" y="4886"/>
                </a:cubicBezTo>
                <a:close/>
                <a:moveTo>
                  <a:pt x="15939" y="4856"/>
                </a:moveTo>
                <a:cubicBezTo>
                  <a:pt x="15800" y="4856"/>
                  <a:pt x="15667" y="4964"/>
                  <a:pt x="15667" y="5127"/>
                </a:cubicBezTo>
                <a:cubicBezTo>
                  <a:pt x="15667" y="5277"/>
                  <a:pt x="15786" y="5396"/>
                  <a:pt x="15936" y="5396"/>
                </a:cubicBezTo>
                <a:cubicBezTo>
                  <a:pt x="16178" y="5396"/>
                  <a:pt x="16297" y="5105"/>
                  <a:pt x="16127" y="4936"/>
                </a:cubicBezTo>
                <a:cubicBezTo>
                  <a:pt x="16073" y="4881"/>
                  <a:pt x="16005" y="4856"/>
                  <a:pt x="15939" y="4856"/>
                </a:cubicBezTo>
                <a:close/>
                <a:moveTo>
                  <a:pt x="1267" y="4857"/>
                </a:moveTo>
                <a:cubicBezTo>
                  <a:pt x="1029" y="4857"/>
                  <a:pt x="907" y="5149"/>
                  <a:pt x="1079" y="5318"/>
                </a:cubicBezTo>
                <a:cubicBezTo>
                  <a:pt x="1134" y="5373"/>
                  <a:pt x="1201" y="5397"/>
                  <a:pt x="1267" y="5397"/>
                </a:cubicBezTo>
                <a:cubicBezTo>
                  <a:pt x="1405" y="5397"/>
                  <a:pt x="1536" y="5290"/>
                  <a:pt x="1536" y="5127"/>
                </a:cubicBezTo>
                <a:cubicBezTo>
                  <a:pt x="1536" y="4977"/>
                  <a:pt x="1417" y="4857"/>
                  <a:pt x="1267" y="4857"/>
                </a:cubicBezTo>
                <a:close/>
                <a:moveTo>
                  <a:pt x="2602" y="4857"/>
                </a:moveTo>
                <a:cubicBezTo>
                  <a:pt x="2361" y="4857"/>
                  <a:pt x="2242" y="5149"/>
                  <a:pt x="2411" y="5318"/>
                </a:cubicBezTo>
                <a:cubicBezTo>
                  <a:pt x="2466" y="5373"/>
                  <a:pt x="2533" y="5397"/>
                  <a:pt x="2599" y="5397"/>
                </a:cubicBezTo>
                <a:cubicBezTo>
                  <a:pt x="2738" y="5397"/>
                  <a:pt x="2871" y="5290"/>
                  <a:pt x="2871" y="5127"/>
                </a:cubicBezTo>
                <a:cubicBezTo>
                  <a:pt x="2871" y="4977"/>
                  <a:pt x="2749" y="4857"/>
                  <a:pt x="2602" y="4857"/>
                </a:cubicBezTo>
                <a:close/>
                <a:moveTo>
                  <a:pt x="3934" y="4857"/>
                </a:moveTo>
                <a:cubicBezTo>
                  <a:pt x="3696" y="4857"/>
                  <a:pt x="3573" y="5149"/>
                  <a:pt x="3746" y="5318"/>
                </a:cubicBezTo>
                <a:cubicBezTo>
                  <a:pt x="3801" y="5373"/>
                  <a:pt x="3868" y="5397"/>
                  <a:pt x="3934" y="5397"/>
                </a:cubicBezTo>
                <a:cubicBezTo>
                  <a:pt x="4071" y="5397"/>
                  <a:pt x="4203" y="5290"/>
                  <a:pt x="4203" y="5127"/>
                </a:cubicBezTo>
                <a:cubicBezTo>
                  <a:pt x="4203" y="4977"/>
                  <a:pt x="4084" y="4857"/>
                  <a:pt x="3934" y="4857"/>
                </a:cubicBezTo>
                <a:close/>
                <a:moveTo>
                  <a:pt x="5269" y="4857"/>
                </a:moveTo>
                <a:cubicBezTo>
                  <a:pt x="5027" y="4857"/>
                  <a:pt x="4908" y="5149"/>
                  <a:pt x="5078" y="5318"/>
                </a:cubicBezTo>
                <a:cubicBezTo>
                  <a:pt x="5132" y="5373"/>
                  <a:pt x="5200" y="5397"/>
                  <a:pt x="5266" y="5397"/>
                </a:cubicBezTo>
                <a:cubicBezTo>
                  <a:pt x="5405" y="5397"/>
                  <a:pt x="5538" y="5290"/>
                  <a:pt x="5538" y="5127"/>
                </a:cubicBezTo>
                <a:cubicBezTo>
                  <a:pt x="5538" y="4980"/>
                  <a:pt x="5416" y="4857"/>
                  <a:pt x="5269" y="4857"/>
                </a:cubicBezTo>
                <a:close/>
                <a:moveTo>
                  <a:pt x="6601" y="4857"/>
                </a:moveTo>
                <a:cubicBezTo>
                  <a:pt x="6362" y="4857"/>
                  <a:pt x="6240" y="5149"/>
                  <a:pt x="6413" y="5318"/>
                </a:cubicBezTo>
                <a:cubicBezTo>
                  <a:pt x="6467" y="5373"/>
                  <a:pt x="6535" y="5397"/>
                  <a:pt x="6601" y="5397"/>
                </a:cubicBezTo>
                <a:cubicBezTo>
                  <a:pt x="6738" y="5397"/>
                  <a:pt x="6870" y="5290"/>
                  <a:pt x="6870" y="5127"/>
                </a:cubicBezTo>
                <a:cubicBezTo>
                  <a:pt x="6870" y="4980"/>
                  <a:pt x="6751" y="4857"/>
                  <a:pt x="6604" y="4857"/>
                </a:cubicBezTo>
                <a:close/>
                <a:moveTo>
                  <a:pt x="7936" y="4857"/>
                </a:moveTo>
                <a:cubicBezTo>
                  <a:pt x="7694" y="4857"/>
                  <a:pt x="7575" y="5149"/>
                  <a:pt x="7744" y="5318"/>
                </a:cubicBezTo>
                <a:cubicBezTo>
                  <a:pt x="7799" y="5373"/>
                  <a:pt x="7867" y="5397"/>
                  <a:pt x="7933" y="5397"/>
                </a:cubicBezTo>
                <a:cubicBezTo>
                  <a:pt x="8072" y="5397"/>
                  <a:pt x="8205" y="5290"/>
                  <a:pt x="8205" y="5127"/>
                </a:cubicBezTo>
                <a:cubicBezTo>
                  <a:pt x="8205" y="4977"/>
                  <a:pt x="8083" y="4857"/>
                  <a:pt x="7936" y="4857"/>
                </a:cubicBezTo>
                <a:close/>
                <a:moveTo>
                  <a:pt x="9268" y="4857"/>
                </a:moveTo>
                <a:cubicBezTo>
                  <a:pt x="9029" y="4857"/>
                  <a:pt x="8907" y="5149"/>
                  <a:pt x="9079" y="5318"/>
                </a:cubicBezTo>
                <a:cubicBezTo>
                  <a:pt x="9134" y="5373"/>
                  <a:pt x="9202" y="5397"/>
                  <a:pt x="9267" y="5397"/>
                </a:cubicBezTo>
                <a:cubicBezTo>
                  <a:pt x="9405" y="5397"/>
                  <a:pt x="9537" y="5290"/>
                  <a:pt x="9537" y="5127"/>
                </a:cubicBezTo>
                <a:cubicBezTo>
                  <a:pt x="9537" y="4980"/>
                  <a:pt x="9418" y="4857"/>
                  <a:pt x="9271" y="4857"/>
                </a:cubicBezTo>
                <a:close/>
                <a:moveTo>
                  <a:pt x="10603" y="4857"/>
                </a:moveTo>
                <a:cubicBezTo>
                  <a:pt x="10361" y="4857"/>
                  <a:pt x="10242" y="5149"/>
                  <a:pt x="10411" y="5318"/>
                </a:cubicBezTo>
                <a:cubicBezTo>
                  <a:pt x="10466" y="5373"/>
                  <a:pt x="10534" y="5397"/>
                  <a:pt x="10600" y="5397"/>
                </a:cubicBezTo>
                <a:cubicBezTo>
                  <a:pt x="10739" y="5397"/>
                  <a:pt x="10872" y="5290"/>
                  <a:pt x="10872" y="5127"/>
                </a:cubicBezTo>
                <a:cubicBezTo>
                  <a:pt x="10872" y="4977"/>
                  <a:pt x="10753" y="4857"/>
                  <a:pt x="10603" y="4857"/>
                </a:cubicBezTo>
                <a:close/>
                <a:moveTo>
                  <a:pt x="11934" y="4857"/>
                </a:moveTo>
                <a:cubicBezTo>
                  <a:pt x="11696" y="4857"/>
                  <a:pt x="11574" y="5149"/>
                  <a:pt x="11746" y="5318"/>
                </a:cubicBezTo>
                <a:cubicBezTo>
                  <a:pt x="11801" y="5373"/>
                  <a:pt x="11868" y="5397"/>
                  <a:pt x="11934" y="5397"/>
                </a:cubicBezTo>
                <a:cubicBezTo>
                  <a:pt x="12072" y="5397"/>
                  <a:pt x="12204" y="5290"/>
                  <a:pt x="12204" y="5127"/>
                </a:cubicBezTo>
                <a:cubicBezTo>
                  <a:pt x="12204" y="4977"/>
                  <a:pt x="12085" y="4857"/>
                  <a:pt x="11938" y="4857"/>
                </a:cubicBezTo>
                <a:close/>
                <a:moveTo>
                  <a:pt x="13269" y="4857"/>
                </a:moveTo>
                <a:cubicBezTo>
                  <a:pt x="13028" y="4857"/>
                  <a:pt x="12909" y="5149"/>
                  <a:pt x="13078" y="5318"/>
                </a:cubicBezTo>
                <a:cubicBezTo>
                  <a:pt x="13133" y="5373"/>
                  <a:pt x="13201" y="5397"/>
                  <a:pt x="13267" y="5397"/>
                </a:cubicBezTo>
                <a:cubicBezTo>
                  <a:pt x="13406" y="5397"/>
                  <a:pt x="13539" y="5290"/>
                  <a:pt x="13539" y="5127"/>
                </a:cubicBezTo>
                <a:cubicBezTo>
                  <a:pt x="13539" y="4977"/>
                  <a:pt x="13420" y="4857"/>
                  <a:pt x="13269" y="4857"/>
                </a:cubicBezTo>
                <a:close/>
                <a:moveTo>
                  <a:pt x="14601" y="4857"/>
                </a:moveTo>
                <a:cubicBezTo>
                  <a:pt x="14363" y="4857"/>
                  <a:pt x="14241" y="5149"/>
                  <a:pt x="14413" y="5318"/>
                </a:cubicBezTo>
                <a:cubicBezTo>
                  <a:pt x="14468" y="5373"/>
                  <a:pt x="14535" y="5397"/>
                  <a:pt x="14601" y="5397"/>
                </a:cubicBezTo>
                <a:cubicBezTo>
                  <a:pt x="14739" y="5397"/>
                  <a:pt x="14871" y="5290"/>
                  <a:pt x="14871" y="5127"/>
                </a:cubicBezTo>
                <a:cubicBezTo>
                  <a:pt x="14871" y="4977"/>
                  <a:pt x="14752" y="4857"/>
                  <a:pt x="14604" y="4857"/>
                </a:cubicBezTo>
                <a:close/>
                <a:moveTo>
                  <a:pt x="15936" y="6189"/>
                </a:moveTo>
                <a:cubicBezTo>
                  <a:pt x="15789" y="6192"/>
                  <a:pt x="15670" y="6312"/>
                  <a:pt x="15667" y="6459"/>
                </a:cubicBezTo>
                <a:cubicBezTo>
                  <a:pt x="15667" y="6606"/>
                  <a:pt x="15783" y="6725"/>
                  <a:pt x="15930" y="6728"/>
                </a:cubicBezTo>
                <a:cubicBezTo>
                  <a:pt x="16027" y="6609"/>
                  <a:pt x="16109" y="6481"/>
                  <a:pt x="16178" y="6343"/>
                </a:cubicBezTo>
                <a:cubicBezTo>
                  <a:pt x="16134" y="6249"/>
                  <a:pt x="16040" y="6189"/>
                  <a:pt x="15936" y="6189"/>
                </a:cubicBezTo>
                <a:close/>
                <a:moveTo>
                  <a:pt x="1267" y="6189"/>
                </a:moveTo>
                <a:cubicBezTo>
                  <a:pt x="1029" y="6189"/>
                  <a:pt x="907" y="6481"/>
                  <a:pt x="1079" y="6650"/>
                </a:cubicBezTo>
                <a:cubicBezTo>
                  <a:pt x="1134" y="6706"/>
                  <a:pt x="1201" y="6731"/>
                  <a:pt x="1267" y="6731"/>
                </a:cubicBezTo>
                <a:cubicBezTo>
                  <a:pt x="1405" y="6731"/>
                  <a:pt x="1536" y="6622"/>
                  <a:pt x="1536" y="6459"/>
                </a:cubicBezTo>
                <a:cubicBezTo>
                  <a:pt x="1536" y="6312"/>
                  <a:pt x="1417" y="6189"/>
                  <a:pt x="1267" y="6189"/>
                </a:cubicBezTo>
                <a:close/>
                <a:moveTo>
                  <a:pt x="2602" y="6189"/>
                </a:moveTo>
                <a:cubicBezTo>
                  <a:pt x="2361" y="6189"/>
                  <a:pt x="2242" y="6481"/>
                  <a:pt x="2411" y="6650"/>
                </a:cubicBezTo>
                <a:cubicBezTo>
                  <a:pt x="2466" y="6706"/>
                  <a:pt x="2533" y="6731"/>
                  <a:pt x="2600" y="6731"/>
                </a:cubicBezTo>
                <a:cubicBezTo>
                  <a:pt x="2738" y="6731"/>
                  <a:pt x="2871" y="6622"/>
                  <a:pt x="2871" y="6459"/>
                </a:cubicBezTo>
                <a:cubicBezTo>
                  <a:pt x="2871" y="6312"/>
                  <a:pt x="2749" y="6189"/>
                  <a:pt x="2602" y="6189"/>
                </a:cubicBezTo>
                <a:close/>
                <a:moveTo>
                  <a:pt x="3934" y="6189"/>
                </a:moveTo>
                <a:cubicBezTo>
                  <a:pt x="3696" y="6189"/>
                  <a:pt x="3573" y="6481"/>
                  <a:pt x="3746" y="6650"/>
                </a:cubicBezTo>
                <a:cubicBezTo>
                  <a:pt x="3801" y="6706"/>
                  <a:pt x="3868" y="6731"/>
                  <a:pt x="3934" y="6731"/>
                </a:cubicBezTo>
                <a:cubicBezTo>
                  <a:pt x="4071" y="6731"/>
                  <a:pt x="4203" y="6622"/>
                  <a:pt x="4203" y="6459"/>
                </a:cubicBezTo>
                <a:cubicBezTo>
                  <a:pt x="4203" y="6312"/>
                  <a:pt x="4084" y="6189"/>
                  <a:pt x="3934" y="6189"/>
                </a:cubicBezTo>
                <a:close/>
                <a:moveTo>
                  <a:pt x="5269" y="6189"/>
                </a:moveTo>
                <a:cubicBezTo>
                  <a:pt x="5027" y="6189"/>
                  <a:pt x="4908" y="6481"/>
                  <a:pt x="5078" y="6650"/>
                </a:cubicBezTo>
                <a:cubicBezTo>
                  <a:pt x="5132" y="6706"/>
                  <a:pt x="5200" y="6731"/>
                  <a:pt x="5266" y="6731"/>
                </a:cubicBezTo>
                <a:cubicBezTo>
                  <a:pt x="5405" y="6731"/>
                  <a:pt x="5538" y="6622"/>
                  <a:pt x="5538" y="6459"/>
                </a:cubicBezTo>
                <a:cubicBezTo>
                  <a:pt x="5538" y="6312"/>
                  <a:pt x="5416" y="6192"/>
                  <a:pt x="5269" y="6189"/>
                </a:cubicBezTo>
                <a:close/>
                <a:moveTo>
                  <a:pt x="6601" y="6189"/>
                </a:moveTo>
                <a:cubicBezTo>
                  <a:pt x="6362" y="6189"/>
                  <a:pt x="6240" y="6481"/>
                  <a:pt x="6413" y="6650"/>
                </a:cubicBezTo>
                <a:cubicBezTo>
                  <a:pt x="6467" y="6706"/>
                  <a:pt x="6535" y="6731"/>
                  <a:pt x="6601" y="6731"/>
                </a:cubicBezTo>
                <a:cubicBezTo>
                  <a:pt x="6738" y="6731"/>
                  <a:pt x="6870" y="6622"/>
                  <a:pt x="6870" y="6459"/>
                </a:cubicBezTo>
                <a:cubicBezTo>
                  <a:pt x="6870" y="6312"/>
                  <a:pt x="6751" y="6192"/>
                  <a:pt x="6604" y="6189"/>
                </a:cubicBezTo>
                <a:close/>
                <a:moveTo>
                  <a:pt x="7936" y="6189"/>
                </a:moveTo>
                <a:cubicBezTo>
                  <a:pt x="7694" y="6189"/>
                  <a:pt x="7575" y="6481"/>
                  <a:pt x="7744" y="6650"/>
                </a:cubicBezTo>
                <a:cubicBezTo>
                  <a:pt x="7799" y="6706"/>
                  <a:pt x="7867" y="6731"/>
                  <a:pt x="7933" y="6731"/>
                </a:cubicBezTo>
                <a:cubicBezTo>
                  <a:pt x="8072" y="6731"/>
                  <a:pt x="8205" y="6622"/>
                  <a:pt x="8205" y="6459"/>
                </a:cubicBezTo>
                <a:cubicBezTo>
                  <a:pt x="8205" y="6312"/>
                  <a:pt x="8083" y="6189"/>
                  <a:pt x="7936" y="6189"/>
                </a:cubicBezTo>
                <a:close/>
                <a:moveTo>
                  <a:pt x="9268" y="6189"/>
                </a:moveTo>
                <a:cubicBezTo>
                  <a:pt x="9029" y="6189"/>
                  <a:pt x="8907" y="6481"/>
                  <a:pt x="9079" y="6650"/>
                </a:cubicBezTo>
                <a:cubicBezTo>
                  <a:pt x="9134" y="6706"/>
                  <a:pt x="9202" y="6731"/>
                  <a:pt x="9267" y="6731"/>
                </a:cubicBezTo>
                <a:cubicBezTo>
                  <a:pt x="9405" y="6731"/>
                  <a:pt x="9537" y="6622"/>
                  <a:pt x="9537" y="6459"/>
                </a:cubicBezTo>
                <a:cubicBezTo>
                  <a:pt x="9537" y="6312"/>
                  <a:pt x="9418" y="6192"/>
                  <a:pt x="9271" y="6189"/>
                </a:cubicBezTo>
                <a:close/>
                <a:moveTo>
                  <a:pt x="10603" y="6189"/>
                </a:moveTo>
                <a:cubicBezTo>
                  <a:pt x="10361" y="6189"/>
                  <a:pt x="10242" y="6481"/>
                  <a:pt x="10411" y="6650"/>
                </a:cubicBezTo>
                <a:cubicBezTo>
                  <a:pt x="10466" y="6706"/>
                  <a:pt x="10534" y="6731"/>
                  <a:pt x="10600" y="6731"/>
                </a:cubicBezTo>
                <a:cubicBezTo>
                  <a:pt x="10739" y="6731"/>
                  <a:pt x="10872" y="6622"/>
                  <a:pt x="10872" y="6459"/>
                </a:cubicBezTo>
                <a:cubicBezTo>
                  <a:pt x="10872" y="6312"/>
                  <a:pt x="10750" y="6189"/>
                  <a:pt x="10603" y="6189"/>
                </a:cubicBezTo>
                <a:close/>
                <a:moveTo>
                  <a:pt x="11934" y="6189"/>
                </a:moveTo>
                <a:cubicBezTo>
                  <a:pt x="11696" y="6189"/>
                  <a:pt x="11574" y="6481"/>
                  <a:pt x="11746" y="6650"/>
                </a:cubicBezTo>
                <a:cubicBezTo>
                  <a:pt x="11801" y="6706"/>
                  <a:pt x="11868" y="6731"/>
                  <a:pt x="11934" y="6731"/>
                </a:cubicBezTo>
                <a:cubicBezTo>
                  <a:pt x="12072" y="6731"/>
                  <a:pt x="12204" y="6622"/>
                  <a:pt x="12204" y="6459"/>
                </a:cubicBezTo>
                <a:cubicBezTo>
                  <a:pt x="12204" y="6312"/>
                  <a:pt x="12085" y="6189"/>
                  <a:pt x="11938" y="6189"/>
                </a:cubicBezTo>
                <a:close/>
                <a:moveTo>
                  <a:pt x="13269" y="6189"/>
                </a:moveTo>
                <a:cubicBezTo>
                  <a:pt x="13028" y="6189"/>
                  <a:pt x="12909" y="6481"/>
                  <a:pt x="13078" y="6650"/>
                </a:cubicBezTo>
                <a:cubicBezTo>
                  <a:pt x="13133" y="6706"/>
                  <a:pt x="13201" y="6731"/>
                  <a:pt x="13267" y="6731"/>
                </a:cubicBezTo>
                <a:cubicBezTo>
                  <a:pt x="13406" y="6731"/>
                  <a:pt x="13539" y="6622"/>
                  <a:pt x="13539" y="6459"/>
                </a:cubicBezTo>
                <a:cubicBezTo>
                  <a:pt x="13539" y="6312"/>
                  <a:pt x="13420" y="6189"/>
                  <a:pt x="13269" y="6189"/>
                </a:cubicBezTo>
                <a:close/>
                <a:moveTo>
                  <a:pt x="14601" y="6189"/>
                </a:moveTo>
                <a:cubicBezTo>
                  <a:pt x="14363" y="6189"/>
                  <a:pt x="14241" y="6481"/>
                  <a:pt x="14413" y="6650"/>
                </a:cubicBezTo>
                <a:cubicBezTo>
                  <a:pt x="14468" y="6706"/>
                  <a:pt x="14535" y="6731"/>
                  <a:pt x="14601" y="6731"/>
                </a:cubicBezTo>
                <a:cubicBezTo>
                  <a:pt x="14739" y="6731"/>
                  <a:pt x="14871" y="6622"/>
                  <a:pt x="14871" y="6459"/>
                </a:cubicBezTo>
                <a:cubicBezTo>
                  <a:pt x="14871" y="6312"/>
                  <a:pt x="14752" y="6189"/>
                  <a:pt x="14604" y="6189"/>
                </a:cubicBezTo>
                <a:close/>
                <a:moveTo>
                  <a:pt x="14595" y="7524"/>
                </a:moveTo>
                <a:cubicBezTo>
                  <a:pt x="14570" y="7524"/>
                  <a:pt x="14548" y="7531"/>
                  <a:pt x="14523" y="7537"/>
                </a:cubicBezTo>
                <a:cubicBezTo>
                  <a:pt x="14548" y="7534"/>
                  <a:pt x="14570" y="7527"/>
                  <a:pt x="14595" y="7524"/>
                </a:cubicBezTo>
                <a:close/>
                <a:moveTo>
                  <a:pt x="2602" y="7524"/>
                </a:moveTo>
                <a:cubicBezTo>
                  <a:pt x="2361" y="7524"/>
                  <a:pt x="2242" y="7816"/>
                  <a:pt x="2411" y="7985"/>
                </a:cubicBezTo>
                <a:cubicBezTo>
                  <a:pt x="2466" y="8040"/>
                  <a:pt x="2533" y="8064"/>
                  <a:pt x="2599" y="8064"/>
                </a:cubicBezTo>
                <a:cubicBezTo>
                  <a:pt x="2738" y="8064"/>
                  <a:pt x="2871" y="7957"/>
                  <a:pt x="2871" y="7794"/>
                </a:cubicBezTo>
                <a:cubicBezTo>
                  <a:pt x="2871" y="7643"/>
                  <a:pt x="2749" y="7524"/>
                  <a:pt x="2602" y="7524"/>
                </a:cubicBezTo>
                <a:close/>
                <a:moveTo>
                  <a:pt x="3934" y="7524"/>
                </a:moveTo>
                <a:cubicBezTo>
                  <a:pt x="3696" y="7524"/>
                  <a:pt x="3573" y="7816"/>
                  <a:pt x="3746" y="7985"/>
                </a:cubicBezTo>
                <a:cubicBezTo>
                  <a:pt x="3801" y="8040"/>
                  <a:pt x="3868" y="8064"/>
                  <a:pt x="3934" y="8064"/>
                </a:cubicBezTo>
                <a:cubicBezTo>
                  <a:pt x="4073" y="8064"/>
                  <a:pt x="4206" y="7957"/>
                  <a:pt x="4206" y="7794"/>
                </a:cubicBezTo>
                <a:cubicBezTo>
                  <a:pt x="4206" y="7643"/>
                  <a:pt x="4084" y="7524"/>
                  <a:pt x="3934" y="7524"/>
                </a:cubicBezTo>
                <a:close/>
                <a:moveTo>
                  <a:pt x="5269" y="7524"/>
                </a:moveTo>
                <a:cubicBezTo>
                  <a:pt x="5027" y="7524"/>
                  <a:pt x="4908" y="7816"/>
                  <a:pt x="5078" y="7985"/>
                </a:cubicBezTo>
                <a:cubicBezTo>
                  <a:pt x="5132" y="8040"/>
                  <a:pt x="5200" y="8064"/>
                  <a:pt x="5266" y="8064"/>
                </a:cubicBezTo>
                <a:cubicBezTo>
                  <a:pt x="5405" y="8064"/>
                  <a:pt x="5538" y="7957"/>
                  <a:pt x="5538" y="7794"/>
                </a:cubicBezTo>
                <a:cubicBezTo>
                  <a:pt x="5538" y="7643"/>
                  <a:pt x="5419" y="7524"/>
                  <a:pt x="5269" y="7524"/>
                </a:cubicBezTo>
                <a:close/>
                <a:moveTo>
                  <a:pt x="6601" y="7524"/>
                </a:moveTo>
                <a:cubicBezTo>
                  <a:pt x="6362" y="7524"/>
                  <a:pt x="6240" y="7816"/>
                  <a:pt x="6413" y="7985"/>
                </a:cubicBezTo>
                <a:cubicBezTo>
                  <a:pt x="6467" y="8040"/>
                  <a:pt x="6535" y="8064"/>
                  <a:pt x="6601" y="8064"/>
                </a:cubicBezTo>
                <a:cubicBezTo>
                  <a:pt x="6740" y="8064"/>
                  <a:pt x="6873" y="7957"/>
                  <a:pt x="6873" y="7794"/>
                </a:cubicBezTo>
                <a:cubicBezTo>
                  <a:pt x="6873" y="7643"/>
                  <a:pt x="6751" y="7524"/>
                  <a:pt x="6604" y="7524"/>
                </a:cubicBezTo>
                <a:close/>
                <a:moveTo>
                  <a:pt x="7936" y="7524"/>
                </a:moveTo>
                <a:cubicBezTo>
                  <a:pt x="7694" y="7524"/>
                  <a:pt x="7575" y="7816"/>
                  <a:pt x="7744" y="7985"/>
                </a:cubicBezTo>
                <a:cubicBezTo>
                  <a:pt x="7799" y="8040"/>
                  <a:pt x="7867" y="8064"/>
                  <a:pt x="7933" y="8064"/>
                </a:cubicBezTo>
                <a:cubicBezTo>
                  <a:pt x="8072" y="8064"/>
                  <a:pt x="8205" y="7957"/>
                  <a:pt x="8205" y="7794"/>
                </a:cubicBezTo>
                <a:cubicBezTo>
                  <a:pt x="8205" y="7643"/>
                  <a:pt x="8086" y="7524"/>
                  <a:pt x="7936" y="7524"/>
                </a:cubicBezTo>
                <a:close/>
                <a:moveTo>
                  <a:pt x="9268" y="7524"/>
                </a:moveTo>
                <a:cubicBezTo>
                  <a:pt x="9029" y="7524"/>
                  <a:pt x="8907" y="7816"/>
                  <a:pt x="9079" y="7985"/>
                </a:cubicBezTo>
                <a:cubicBezTo>
                  <a:pt x="9134" y="8040"/>
                  <a:pt x="9202" y="8064"/>
                  <a:pt x="9268" y="8064"/>
                </a:cubicBezTo>
                <a:cubicBezTo>
                  <a:pt x="9407" y="8064"/>
                  <a:pt x="9540" y="7957"/>
                  <a:pt x="9540" y="7794"/>
                </a:cubicBezTo>
                <a:cubicBezTo>
                  <a:pt x="9540" y="7643"/>
                  <a:pt x="9418" y="7524"/>
                  <a:pt x="9271" y="7524"/>
                </a:cubicBezTo>
                <a:close/>
                <a:moveTo>
                  <a:pt x="10603" y="7524"/>
                </a:moveTo>
                <a:cubicBezTo>
                  <a:pt x="10361" y="7524"/>
                  <a:pt x="10242" y="7816"/>
                  <a:pt x="10411" y="7985"/>
                </a:cubicBezTo>
                <a:cubicBezTo>
                  <a:pt x="10466" y="8040"/>
                  <a:pt x="10534" y="8064"/>
                  <a:pt x="10600" y="8064"/>
                </a:cubicBezTo>
                <a:cubicBezTo>
                  <a:pt x="10739" y="8064"/>
                  <a:pt x="10872" y="7957"/>
                  <a:pt x="10872" y="7794"/>
                </a:cubicBezTo>
                <a:cubicBezTo>
                  <a:pt x="10872" y="7643"/>
                  <a:pt x="10753" y="7524"/>
                  <a:pt x="10603" y="7524"/>
                </a:cubicBezTo>
                <a:close/>
                <a:moveTo>
                  <a:pt x="11934" y="7524"/>
                </a:moveTo>
                <a:cubicBezTo>
                  <a:pt x="11696" y="7524"/>
                  <a:pt x="11574" y="7816"/>
                  <a:pt x="11746" y="7985"/>
                </a:cubicBezTo>
                <a:cubicBezTo>
                  <a:pt x="11801" y="8040"/>
                  <a:pt x="11869" y="8064"/>
                  <a:pt x="11935" y="8064"/>
                </a:cubicBezTo>
                <a:cubicBezTo>
                  <a:pt x="12074" y="8064"/>
                  <a:pt x="12207" y="7957"/>
                  <a:pt x="12207" y="7794"/>
                </a:cubicBezTo>
                <a:cubicBezTo>
                  <a:pt x="12207" y="7643"/>
                  <a:pt x="12085" y="7524"/>
                  <a:pt x="11938" y="7524"/>
                </a:cubicBezTo>
                <a:close/>
                <a:moveTo>
                  <a:pt x="13269" y="7524"/>
                </a:moveTo>
                <a:cubicBezTo>
                  <a:pt x="13028" y="7524"/>
                  <a:pt x="12909" y="7816"/>
                  <a:pt x="13078" y="7985"/>
                </a:cubicBezTo>
                <a:cubicBezTo>
                  <a:pt x="13133" y="8040"/>
                  <a:pt x="13201" y="8064"/>
                  <a:pt x="13267" y="8064"/>
                </a:cubicBezTo>
                <a:cubicBezTo>
                  <a:pt x="13406" y="8064"/>
                  <a:pt x="13539" y="7957"/>
                  <a:pt x="13539" y="7794"/>
                </a:cubicBezTo>
                <a:cubicBezTo>
                  <a:pt x="13539" y="7643"/>
                  <a:pt x="13420" y="7524"/>
                  <a:pt x="13269" y="7524"/>
                </a:cubicBezTo>
                <a:close/>
                <a:moveTo>
                  <a:pt x="2602" y="8856"/>
                </a:moveTo>
                <a:cubicBezTo>
                  <a:pt x="2361" y="8856"/>
                  <a:pt x="2242" y="9148"/>
                  <a:pt x="2411" y="9317"/>
                </a:cubicBezTo>
                <a:cubicBezTo>
                  <a:pt x="2466" y="9373"/>
                  <a:pt x="2533" y="9398"/>
                  <a:pt x="2600" y="9398"/>
                </a:cubicBezTo>
                <a:cubicBezTo>
                  <a:pt x="2738" y="9398"/>
                  <a:pt x="2871" y="9290"/>
                  <a:pt x="2871" y="9129"/>
                </a:cubicBezTo>
                <a:cubicBezTo>
                  <a:pt x="2871" y="8978"/>
                  <a:pt x="2749" y="8856"/>
                  <a:pt x="2602" y="8856"/>
                </a:cubicBezTo>
                <a:close/>
                <a:moveTo>
                  <a:pt x="3934" y="8856"/>
                </a:moveTo>
                <a:cubicBezTo>
                  <a:pt x="3696" y="8856"/>
                  <a:pt x="3573" y="9148"/>
                  <a:pt x="3746" y="9317"/>
                </a:cubicBezTo>
                <a:cubicBezTo>
                  <a:pt x="3801" y="9373"/>
                  <a:pt x="3868" y="9398"/>
                  <a:pt x="3935" y="9398"/>
                </a:cubicBezTo>
                <a:cubicBezTo>
                  <a:pt x="4073" y="9398"/>
                  <a:pt x="4206" y="9290"/>
                  <a:pt x="4206" y="9129"/>
                </a:cubicBezTo>
                <a:cubicBezTo>
                  <a:pt x="4206" y="8978"/>
                  <a:pt x="4084" y="8856"/>
                  <a:pt x="3934" y="8856"/>
                </a:cubicBezTo>
                <a:close/>
                <a:moveTo>
                  <a:pt x="5269" y="8856"/>
                </a:moveTo>
                <a:cubicBezTo>
                  <a:pt x="5027" y="8856"/>
                  <a:pt x="4908" y="9148"/>
                  <a:pt x="5078" y="9317"/>
                </a:cubicBezTo>
                <a:cubicBezTo>
                  <a:pt x="5133" y="9373"/>
                  <a:pt x="5200" y="9398"/>
                  <a:pt x="5267" y="9398"/>
                </a:cubicBezTo>
                <a:cubicBezTo>
                  <a:pt x="5405" y="9398"/>
                  <a:pt x="5538" y="9290"/>
                  <a:pt x="5538" y="9129"/>
                </a:cubicBezTo>
                <a:cubicBezTo>
                  <a:pt x="5538" y="8978"/>
                  <a:pt x="5419" y="8856"/>
                  <a:pt x="5269" y="8856"/>
                </a:cubicBezTo>
                <a:close/>
                <a:moveTo>
                  <a:pt x="6601" y="8856"/>
                </a:moveTo>
                <a:cubicBezTo>
                  <a:pt x="6362" y="8856"/>
                  <a:pt x="6240" y="9148"/>
                  <a:pt x="6413" y="9317"/>
                </a:cubicBezTo>
                <a:cubicBezTo>
                  <a:pt x="6468" y="9373"/>
                  <a:pt x="6535" y="9398"/>
                  <a:pt x="6602" y="9398"/>
                </a:cubicBezTo>
                <a:cubicBezTo>
                  <a:pt x="6740" y="9398"/>
                  <a:pt x="6873" y="9290"/>
                  <a:pt x="6873" y="9129"/>
                </a:cubicBezTo>
                <a:cubicBezTo>
                  <a:pt x="6873" y="8978"/>
                  <a:pt x="6751" y="8856"/>
                  <a:pt x="6604" y="8856"/>
                </a:cubicBezTo>
                <a:close/>
                <a:moveTo>
                  <a:pt x="7936" y="8856"/>
                </a:moveTo>
                <a:cubicBezTo>
                  <a:pt x="7694" y="8856"/>
                  <a:pt x="7575" y="9148"/>
                  <a:pt x="7744" y="9317"/>
                </a:cubicBezTo>
                <a:cubicBezTo>
                  <a:pt x="7799" y="9373"/>
                  <a:pt x="7867" y="9398"/>
                  <a:pt x="7934" y="9398"/>
                </a:cubicBezTo>
                <a:cubicBezTo>
                  <a:pt x="8072" y="9398"/>
                  <a:pt x="8205" y="9290"/>
                  <a:pt x="8205" y="9129"/>
                </a:cubicBezTo>
                <a:cubicBezTo>
                  <a:pt x="8205" y="8978"/>
                  <a:pt x="8086" y="8856"/>
                  <a:pt x="7936" y="8856"/>
                </a:cubicBezTo>
                <a:close/>
                <a:moveTo>
                  <a:pt x="9268" y="8856"/>
                </a:moveTo>
                <a:cubicBezTo>
                  <a:pt x="9029" y="8856"/>
                  <a:pt x="8907" y="9148"/>
                  <a:pt x="9079" y="9317"/>
                </a:cubicBezTo>
                <a:cubicBezTo>
                  <a:pt x="9134" y="9373"/>
                  <a:pt x="9202" y="9398"/>
                  <a:pt x="9269" y="9398"/>
                </a:cubicBezTo>
                <a:cubicBezTo>
                  <a:pt x="9407" y="9398"/>
                  <a:pt x="9540" y="9290"/>
                  <a:pt x="9540" y="9129"/>
                </a:cubicBezTo>
                <a:cubicBezTo>
                  <a:pt x="9540" y="8978"/>
                  <a:pt x="9418" y="8856"/>
                  <a:pt x="9271" y="8856"/>
                </a:cubicBezTo>
                <a:close/>
                <a:moveTo>
                  <a:pt x="10603" y="8856"/>
                </a:moveTo>
                <a:cubicBezTo>
                  <a:pt x="10361" y="8856"/>
                  <a:pt x="10242" y="9148"/>
                  <a:pt x="10411" y="9317"/>
                </a:cubicBezTo>
                <a:cubicBezTo>
                  <a:pt x="10466" y="9373"/>
                  <a:pt x="10534" y="9398"/>
                  <a:pt x="10601" y="9398"/>
                </a:cubicBezTo>
                <a:cubicBezTo>
                  <a:pt x="10739" y="9398"/>
                  <a:pt x="10872" y="9290"/>
                  <a:pt x="10872" y="9129"/>
                </a:cubicBezTo>
                <a:cubicBezTo>
                  <a:pt x="10872" y="8978"/>
                  <a:pt x="10753" y="8856"/>
                  <a:pt x="10603" y="8856"/>
                </a:cubicBezTo>
                <a:close/>
                <a:moveTo>
                  <a:pt x="11934" y="8856"/>
                </a:moveTo>
                <a:cubicBezTo>
                  <a:pt x="11696" y="8856"/>
                  <a:pt x="11574" y="9148"/>
                  <a:pt x="11746" y="9317"/>
                </a:cubicBezTo>
                <a:cubicBezTo>
                  <a:pt x="11801" y="9373"/>
                  <a:pt x="11869" y="9398"/>
                  <a:pt x="11936" y="9398"/>
                </a:cubicBezTo>
                <a:cubicBezTo>
                  <a:pt x="12074" y="9398"/>
                  <a:pt x="12207" y="9290"/>
                  <a:pt x="12207" y="9129"/>
                </a:cubicBezTo>
                <a:cubicBezTo>
                  <a:pt x="12207" y="8978"/>
                  <a:pt x="12085" y="8856"/>
                  <a:pt x="11938" y="8856"/>
                </a:cubicBezTo>
                <a:close/>
                <a:moveTo>
                  <a:pt x="13269" y="8856"/>
                </a:moveTo>
                <a:cubicBezTo>
                  <a:pt x="13028" y="8856"/>
                  <a:pt x="12909" y="9148"/>
                  <a:pt x="13078" y="9317"/>
                </a:cubicBezTo>
                <a:cubicBezTo>
                  <a:pt x="13133" y="9373"/>
                  <a:pt x="13201" y="9398"/>
                  <a:pt x="13267" y="9398"/>
                </a:cubicBezTo>
                <a:cubicBezTo>
                  <a:pt x="13406" y="9398"/>
                  <a:pt x="13539" y="9290"/>
                  <a:pt x="13539" y="9129"/>
                </a:cubicBezTo>
                <a:cubicBezTo>
                  <a:pt x="13539" y="8978"/>
                  <a:pt x="13420" y="8856"/>
                  <a:pt x="13269" y="8856"/>
                </a:cubicBezTo>
                <a:close/>
                <a:moveTo>
                  <a:pt x="2602" y="10191"/>
                </a:moveTo>
                <a:cubicBezTo>
                  <a:pt x="2282" y="10191"/>
                  <a:pt x="2229" y="10652"/>
                  <a:pt x="2542" y="10724"/>
                </a:cubicBezTo>
                <a:lnTo>
                  <a:pt x="2661" y="10724"/>
                </a:lnTo>
                <a:cubicBezTo>
                  <a:pt x="2975" y="10652"/>
                  <a:pt x="2922" y="10191"/>
                  <a:pt x="2602" y="10191"/>
                </a:cubicBezTo>
                <a:close/>
                <a:moveTo>
                  <a:pt x="3934" y="10191"/>
                </a:moveTo>
                <a:cubicBezTo>
                  <a:pt x="3614" y="10191"/>
                  <a:pt x="3561" y="10652"/>
                  <a:pt x="3874" y="10724"/>
                </a:cubicBezTo>
                <a:lnTo>
                  <a:pt x="3996" y="10724"/>
                </a:lnTo>
                <a:cubicBezTo>
                  <a:pt x="4310" y="10652"/>
                  <a:pt x="4257" y="10191"/>
                  <a:pt x="3934" y="10191"/>
                </a:cubicBezTo>
                <a:close/>
                <a:moveTo>
                  <a:pt x="5269" y="10191"/>
                </a:moveTo>
                <a:cubicBezTo>
                  <a:pt x="4949" y="10191"/>
                  <a:pt x="4896" y="10652"/>
                  <a:pt x="5209" y="10724"/>
                </a:cubicBezTo>
                <a:lnTo>
                  <a:pt x="5328" y="10724"/>
                </a:lnTo>
                <a:cubicBezTo>
                  <a:pt x="5642" y="10652"/>
                  <a:pt x="5588" y="10191"/>
                  <a:pt x="5269" y="10191"/>
                </a:cubicBezTo>
                <a:close/>
                <a:moveTo>
                  <a:pt x="10603" y="10191"/>
                </a:moveTo>
                <a:cubicBezTo>
                  <a:pt x="10283" y="10191"/>
                  <a:pt x="10230" y="10652"/>
                  <a:pt x="10543" y="10724"/>
                </a:cubicBezTo>
                <a:lnTo>
                  <a:pt x="10662" y="10724"/>
                </a:lnTo>
                <a:cubicBezTo>
                  <a:pt x="10975" y="10652"/>
                  <a:pt x="10922" y="10191"/>
                  <a:pt x="10603" y="10191"/>
                </a:cubicBezTo>
                <a:close/>
                <a:moveTo>
                  <a:pt x="11934" y="10191"/>
                </a:moveTo>
                <a:cubicBezTo>
                  <a:pt x="11615" y="10191"/>
                  <a:pt x="11561" y="10652"/>
                  <a:pt x="11875" y="10724"/>
                </a:cubicBezTo>
                <a:lnTo>
                  <a:pt x="11997" y="10724"/>
                </a:lnTo>
                <a:cubicBezTo>
                  <a:pt x="12307" y="10652"/>
                  <a:pt x="12257" y="10191"/>
                  <a:pt x="11938" y="10191"/>
                </a:cubicBezTo>
                <a:close/>
                <a:moveTo>
                  <a:pt x="13269" y="10191"/>
                </a:moveTo>
                <a:cubicBezTo>
                  <a:pt x="12950" y="10191"/>
                  <a:pt x="12896" y="10652"/>
                  <a:pt x="13210" y="10724"/>
                </a:cubicBezTo>
                <a:lnTo>
                  <a:pt x="13329" y="10724"/>
                </a:lnTo>
                <a:cubicBezTo>
                  <a:pt x="13642" y="10652"/>
                  <a:pt x="13589" y="10191"/>
                  <a:pt x="13269" y="10191"/>
                </a:cubicBezTo>
                <a:close/>
                <a:moveTo>
                  <a:pt x="6601" y="10191"/>
                </a:moveTo>
                <a:cubicBezTo>
                  <a:pt x="6362" y="10191"/>
                  <a:pt x="6240" y="10483"/>
                  <a:pt x="6413" y="10652"/>
                </a:cubicBezTo>
                <a:cubicBezTo>
                  <a:pt x="6467" y="10707"/>
                  <a:pt x="6535" y="10731"/>
                  <a:pt x="6601" y="10731"/>
                </a:cubicBezTo>
                <a:cubicBezTo>
                  <a:pt x="6740" y="10731"/>
                  <a:pt x="6873" y="10624"/>
                  <a:pt x="6873" y="10461"/>
                </a:cubicBezTo>
                <a:cubicBezTo>
                  <a:pt x="6870" y="10313"/>
                  <a:pt x="6751" y="10191"/>
                  <a:pt x="6604" y="10191"/>
                </a:cubicBezTo>
                <a:close/>
                <a:moveTo>
                  <a:pt x="7936" y="10191"/>
                </a:moveTo>
                <a:cubicBezTo>
                  <a:pt x="7694" y="10191"/>
                  <a:pt x="7575" y="10483"/>
                  <a:pt x="7744" y="10652"/>
                </a:cubicBezTo>
                <a:cubicBezTo>
                  <a:pt x="7799" y="10707"/>
                  <a:pt x="7867" y="10731"/>
                  <a:pt x="7933" y="10731"/>
                </a:cubicBezTo>
                <a:cubicBezTo>
                  <a:pt x="8072" y="10731"/>
                  <a:pt x="8205" y="10624"/>
                  <a:pt x="8205" y="10461"/>
                </a:cubicBezTo>
                <a:cubicBezTo>
                  <a:pt x="8205" y="10313"/>
                  <a:pt x="8083" y="10191"/>
                  <a:pt x="7936" y="10191"/>
                </a:cubicBezTo>
                <a:close/>
                <a:moveTo>
                  <a:pt x="9268" y="10191"/>
                </a:moveTo>
                <a:cubicBezTo>
                  <a:pt x="9029" y="10191"/>
                  <a:pt x="8907" y="10483"/>
                  <a:pt x="9079" y="10652"/>
                </a:cubicBezTo>
                <a:cubicBezTo>
                  <a:pt x="9134" y="10707"/>
                  <a:pt x="9202" y="10731"/>
                  <a:pt x="9268" y="10731"/>
                </a:cubicBezTo>
                <a:cubicBezTo>
                  <a:pt x="9407" y="10731"/>
                  <a:pt x="9540" y="10624"/>
                  <a:pt x="9540" y="10461"/>
                </a:cubicBezTo>
                <a:cubicBezTo>
                  <a:pt x="9540" y="10313"/>
                  <a:pt x="9418" y="10191"/>
                  <a:pt x="9271" y="10191"/>
                </a:cubicBezTo>
                <a:close/>
                <a:moveTo>
                  <a:pt x="6604" y="11523"/>
                </a:moveTo>
                <a:cubicBezTo>
                  <a:pt x="6400" y="11523"/>
                  <a:pt x="6272" y="11736"/>
                  <a:pt x="6362" y="11915"/>
                </a:cubicBezTo>
                <a:cubicBezTo>
                  <a:pt x="6372" y="11934"/>
                  <a:pt x="6384" y="11952"/>
                  <a:pt x="6397" y="11968"/>
                </a:cubicBezTo>
                <a:cubicBezTo>
                  <a:pt x="6452" y="12033"/>
                  <a:pt x="6528" y="12064"/>
                  <a:pt x="6603" y="12064"/>
                </a:cubicBezTo>
                <a:cubicBezTo>
                  <a:pt x="6702" y="12064"/>
                  <a:pt x="6800" y="12010"/>
                  <a:pt x="6848" y="11908"/>
                </a:cubicBezTo>
                <a:cubicBezTo>
                  <a:pt x="6930" y="11730"/>
                  <a:pt x="6798" y="11523"/>
                  <a:pt x="6604" y="11523"/>
                </a:cubicBezTo>
                <a:close/>
                <a:moveTo>
                  <a:pt x="7936" y="11523"/>
                </a:moveTo>
                <a:cubicBezTo>
                  <a:pt x="7694" y="11523"/>
                  <a:pt x="7575" y="11814"/>
                  <a:pt x="7744" y="11984"/>
                </a:cubicBezTo>
                <a:cubicBezTo>
                  <a:pt x="7799" y="12040"/>
                  <a:pt x="7867" y="12065"/>
                  <a:pt x="7934" y="12065"/>
                </a:cubicBezTo>
                <a:cubicBezTo>
                  <a:pt x="8072" y="12065"/>
                  <a:pt x="8205" y="11957"/>
                  <a:pt x="8205" y="11796"/>
                </a:cubicBezTo>
                <a:cubicBezTo>
                  <a:pt x="8205" y="11645"/>
                  <a:pt x="8086" y="11523"/>
                  <a:pt x="7936" y="11523"/>
                </a:cubicBezTo>
                <a:close/>
                <a:moveTo>
                  <a:pt x="9271" y="11523"/>
                </a:moveTo>
                <a:cubicBezTo>
                  <a:pt x="9029" y="11523"/>
                  <a:pt x="8907" y="11814"/>
                  <a:pt x="9079" y="11984"/>
                </a:cubicBezTo>
                <a:cubicBezTo>
                  <a:pt x="9134" y="12040"/>
                  <a:pt x="9202" y="12065"/>
                  <a:pt x="9269" y="12065"/>
                </a:cubicBezTo>
                <a:cubicBezTo>
                  <a:pt x="9407" y="12065"/>
                  <a:pt x="9540" y="11957"/>
                  <a:pt x="9540" y="11796"/>
                </a:cubicBezTo>
                <a:cubicBezTo>
                  <a:pt x="9540" y="11645"/>
                  <a:pt x="9418" y="11523"/>
                  <a:pt x="9271" y="11523"/>
                </a:cubicBezTo>
                <a:close/>
                <a:moveTo>
                  <a:pt x="7936" y="12858"/>
                </a:moveTo>
                <a:cubicBezTo>
                  <a:pt x="7895" y="12858"/>
                  <a:pt x="7854" y="12867"/>
                  <a:pt x="7820" y="12886"/>
                </a:cubicBezTo>
                <a:cubicBezTo>
                  <a:pt x="7914" y="12902"/>
                  <a:pt x="8008" y="12911"/>
                  <a:pt x="8105" y="12918"/>
                </a:cubicBezTo>
                <a:cubicBezTo>
                  <a:pt x="8055" y="12880"/>
                  <a:pt x="7995" y="12858"/>
                  <a:pt x="7936" y="128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0" name="Google Shape;12509;p49">
            <a:extLst>
              <a:ext uri="{FF2B5EF4-FFF2-40B4-BE49-F238E27FC236}">
                <a16:creationId xmlns:a16="http://schemas.microsoft.com/office/drawing/2014/main" id="{3D8B9086-7783-3540-3E66-74A80FDDFEAB}"/>
              </a:ext>
            </a:extLst>
          </p:cNvPr>
          <p:cNvSpPr/>
          <p:nvPr/>
        </p:nvSpPr>
        <p:spPr>
          <a:xfrm rot="10800000">
            <a:off x="5094529" y="2131911"/>
            <a:ext cx="866243" cy="681962"/>
          </a:xfrm>
          <a:custGeom>
            <a:avLst/>
            <a:gdLst/>
            <a:ahLst/>
            <a:cxnLst/>
            <a:rect l="l" t="t" r="r" b="b"/>
            <a:pathLst>
              <a:path w="16410" h="12919" extrusionOk="0">
                <a:moveTo>
                  <a:pt x="2197" y="1"/>
                </a:moveTo>
                <a:lnTo>
                  <a:pt x="2197" y="3166"/>
                </a:lnTo>
                <a:cubicBezTo>
                  <a:pt x="984" y="3166"/>
                  <a:pt x="0" y="4150"/>
                  <a:pt x="0" y="5363"/>
                </a:cubicBezTo>
                <a:cubicBezTo>
                  <a:pt x="0" y="6576"/>
                  <a:pt x="984" y="7560"/>
                  <a:pt x="2197" y="7560"/>
                </a:cubicBezTo>
                <a:lnTo>
                  <a:pt x="2197" y="10722"/>
                </a:lnTo>
                <a:lnTo>
                  <a:pt x="6008" y="10722"/>
                </a:lnTo>
                <a:cubicBezTo>
                  <a:pt x="6008" y="11937"/>
                  <a:pt x="6992" y="12918"/>
                  <a:pt x="8205" y="12918"/>
                </a:cubicBezTo>
                <a:cubicBezTo>
                  <a:pt x="9418" y="12918"/>
                  <a:pt x="10402" y="11937"/>
                  <a:pt x="10402" y="10722"/>
                </a:cubicBezTo>
                <a:lnTo>
                  <a:pt x="14212" y="10722"/>
                </a:lnTo>
                <a:lnTo>
                  <a:pt x="14212" y="7560"/>
                </a:lnTo>
                <a:cubicBezTo>
                  <a:pt x="15425" y="7560"/>
                  <a:pt x="16409" y="6576"/>
                  <a:pt x="16409" y="5363"/>
                </a:cubicBezTo>
                <a:cubicBezTo>
                  <a:pt x="16409" y="4150"/>
                  <a:pt x="15425" y="3166"/>
                  <a:pt x="14212" y="3166"/>
                </a:cubicBezTo>
                <a:lnTo>
                  <a:pt x="14212" y="1"/>
                </a:lnTo>
                <a:lnTo>
                  <a:pt x="10395" y="1"/>
                </a:lnTo>
                <a:cubicBezTo>
                  <a:pt x="10395" y="42"/>
                  <a:pt x="10402" y="82"/>
                  <a:pt x="10402" y="123"/>
                </a:cubicBezTo>
                <a:cubicBezTo>
                  <a:pt x="10402" y="1336"/>
                  <a:pt x="9418" y="2320"/>
                  <a:pt x="8205" y="2320"/>
                </a:cubicBezTo>
                <a:cubicBezTo>
                  <a:pt x="6992" y="2320"/>
                  <a:pt x="6008" y="1336"/>
                  <a:pt x="6008" y="123"/>
                </a:cubicBezTo>
                <a:cubicBezTo>
                  <a:pt x="6008" y="82"/>
                  <a:pt x="6011" y="42"/>
                  <a:pt x="6014" y="1"/>
                </a:cubicBezTo>
                <a:close/>
              </a:path>
            </a:pathLst>
          </a:custGeom>
          <a:solidFill>
            <a:srgbClr val="69B0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1" name="Google Shape;12510;p49">
            <a:extLst>
              <a:ext uri="{FF2B5EF4-FFF2-40B4-BE49-F238E27FC236}">
                <a16:creationId xmlns:a16="http://schemas.microsoft.com/office/drawing/2014/main" id="{A3FC4935-3D5C-1853-9753-B068D3154028}"/>
              </a:ext>
            </a:extLst>
          </p:cNvPr>
          <p:cNvSpPr/>
          <p:nvPr/>
        </p:nvSpPr>
        <p:spPr>
          <a:xfrm rot="10800000">
            <a:off x="5127547" y="2173888"/>
            <a:ext cx="866190" cy="681909"/>
          </a:xfrm>
          <a:custGeom>
            <a:avLst/>
            <a:gdLst/>
            <a:ahLst/>
            <a:cxnLst/>
            <a:rect l="l" t="t" r="r" b="b"/>
            <a:pathLst>
              <a:path w="16409" h="12918" fill="none" extrusionOk="0">
                <a:moveTo>
                  <a:pt x="2197" y="7556"/>
                </a:moveTo>
                <a:lnTo>
                  <a:pt x="2197" y="10721"/>
                </a:lnTo>
                <a:lnTo>
                  <a:pt x="6008" y="10721"/>
                </a:lnTo>
                <a:cubicBezTo>
                  <a:pt x="6008" y="11934"/>
                  <a:pt x="6992" y="12918"/>
                  <a:pt x="8205" y="12918"/>
                </a:cubicBezTo>
                <a:cubicBezTo>
                  <a:pt x="9417" y="12918"/>
                  <a:pt x="10398" y="11934"/>
                  <a:pt x="10398" y="10721"/>
                </a:cubicBezTo>
                <a:lnTo>
                  <a:pt x="14212" y="10721"/>
                </a:lnTo>
                <a:lnTo>
                  <a:pt x="14212" y="7556"/>
                </a:lnTo>
                <a:cubicBezTo>
                  <a:pt x="15425" y="7556"/>
                  <a:pt x="16409" y="6572"/>
                  <a:pt x="16409" y="5359"/>
                </a:cubicBezTo>
                <a:cubicBezTo>
                  <a:pt x="16409" y="4146"/>
                  <a:pt x="15425" y="3162"/>
                  <a:pt x="14212" y="3162"/>
                </a:cubicBezTo>
                <a:lnTo>
                  <a:pt x="14212" y="0"/>
                </a:lnTo>
                <a:lnTo>
                  <a:pt x="10395" y="0"/>
                </a:lnTo>
                <a:cubicBezTo>
                  <a:pt x="10395" y="38"/>
                  <a:pt x="10398" y="79"/>
                  <a:pt x="10398" y="119"/>
                </a:cubicBezTo>
                <a:cubicBezTo>
                  <a:pt x="10398" y="1332"/>
                  <a:pt x="9417" y="2316"/>
                  <a:pt x="8205" y="2316"/>
                </a:cubicBezTo>
                <a:cubicBezTo>
                  <a:pt x="6992" y="2316"/>
                  <a:pt x="6008" y="1332"/>
                  <a:pt x="6008" y="119"/>
                </a:cubicBezTo>
                <a:cubicBezTo>
                  <a:pt x="6008" y="79"/>
                  <a:pt x="6011" y="38"/>
                  <a:pt x="6014" y="0"/>
                </a:cubicBezTo>
                <a:lnTo>
                  <a:pt x="2197" y="0"/>
                </a:lnTo>
                <a:lnTo>
                  <a:pt x="2197" y="3162"/>
                </a:lnTo>
                <a:cubicBezTo>
                  <a:pt x="984" y="3162"/>
                  <a:pt x="0" y="4146"/>
                  <a:pt x="0" y="5359"/>
                </a:cubicBezTo>
                <a:cubicBezTo>
                  <a:pt x="0" y="6572"/>
                  <a:pt x="984" y="7556"/>
                  <a:pt x="2197" y="7556"/>
                </a:cubicBezTo>
                <a:close/>
              </a:path>
            </a:pathLst>
          </a:custGeom>
          <a:noFill/>
          <a:ln w="19050" cap="flat" cmpd="sng">
            <a:solidFill>
              <a:srgbClr val="000A39"/>
            </a:solidFill>
            <a:prstDash val="solid"/>
            <a:miter lim="31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12489;p49">
            <a:extLst>
              <a:ext uri="{FF2B5EF4-FFF2-40B4-BE49-F238E27FC236}">
                <a16:creationId xmlns:a16="http://schemas.microsoft.com/office/drawing/2014/main" id="{C87DE44C-5022-AD36-5C73-A9205D527356}"/>
              </a:ext>
            </a:extLst>
          </p:cNvPr>
          <p:cNvSpPr txBox="1"/>
          <p:nvPr/>
        </p:nvSpPr>
        <p:spPr>
          <a:xfrm>
            <a:off x="2552719" y="2999139"/>
            <a:ext cx="1894021" cy="16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Player at Level 1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10 coins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20 grid spaces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1 coin -&gt; 1 tower</a:t>
            </a: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" name="Google Shape;12489;p49">
            <a:extLst>
              <a:ext uri="{FF2B5EF4-FFF2-40B4-BE49-F238E27FC236}">
                <a16:creationId xmlns:a16="http://schemas.microsoft.com/office/drawing/2014/main" id="{AAC5BDE3-30FF-FD6E-E478-C8A8C131242E}"/>
              </a:ext>
            </a:extLst>
          </p:cNvPr>
          <p:cNvSpPr txBox="1"/>
          <p:nvPr/>
        </p:nvSpPr>
        <p:spPr>
          <a:xfrm>
            <a:off x="4724529" y="3027005"/>
            <a:ext cx="1894021" cy="16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Place towers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Upgrade towers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C</a:t>
            </a:r>
            <a:r>
              <a:rPr lang="en" sz="1400" kern="0" err="1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hange</a:t>
            </a:r>
            <a:r>
              <a:rPr lang="en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 position of towers</a:t>
            </a: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12489;p49">
            <a:extLst>
              <a:ext uri="{FF2B5EF4-FFF2-40B4-BE49-F238E27FC236}">
                <a16:creationId xmlns:a16="http://schemas.microsoft.com/office/drawing/2014/main" id="{C9BE5CE1-08D0-5F81-2B2E-F3018E94BD5D}"/>
              </a:ext>
            </a:extLst>
          </p:cNvPr>
          <p:cNvSpPr txBox="1"/>
          <p:nvPr/>
        </p:nvSpPr>
        <p:spPr>
          <a:xfrm>
            <a:off x="6732975" y="3014479"/>
            <a:ext cx="1516200" cy="158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49213">
              <a:spcAft>
                <a:spcPts val="600"/>
              </a:spcAft>
              <a:buClr>
                <a:srgbClr val="000000"/>
              </a:buClr>
            </a:pPr>
            <a:r>
              <a:rPr lang="en-US" sz="1400" b="1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Win</a:t>
            </a:r>
          </a:p>
          <a:p>
            <a:pPr marL="136525" indent="-136525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+1 point</a:t>
            </a:r>
          </a:p>
          <a:p>
            <a:pPr marL="136525" indent="-136525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+10 coins</a:t>
            </a:r>
          </a:p>
          <a:p>
            <a:pPr marL="136525" indent="-136525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+20 grid spaces</a:t>
            </a:r>
            <a:endParaRPr lang="en" sz="1400" kern="0">
              <a:solidFill>
                <a:srgbClr val="000A39"/>
              </a:solidFill>
              <a:ea typeface="Nunito Sans"/>
              <a:cs typeface="Nunito Sans"/>
              <a:sym typeface="Nunito Sans"/>
            </a:endParaRP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" name="Google Shape;12489;p49">
            <a:extLst>
              <a:ext uri="{FF2B5EF4-FFF2-40B4-BE49-F238E27FC236}">
                <a16:creationId xmlns:a16="http://schemas.microsoft.com/office/drawing/2014/main" id="{30D99BDE-4307-FCB2-E4BE-69F0BAB01A30}"/>
              </a:ext>
            </a:extLst>
          </p:cNvPr>
          <p:cNvSpPr txBox="1"/>
          <p:nvPr/>
        </p:nvSpPr>
        <p:spPr>
          <a:xfrm>
            <a:off x="7928103" y="3025341"/>
            <a:ext cx="1516201" cy="158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 b="1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Loss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-1 point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-5 coins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No effect</a:t>
            </a:r>
            <a:endParaRPr lang="en" sz="1400" kern="0">
              <a:solidFill>
                <a:srgbClr val="000A39"/>
              </a:solidFill>
              <a:ea typeface="Nunito Sans"/>
              <a:cs typeface="Nunito Sans"/>
              <a:sym typeface="Nunito Sans"/>
            </a:endParaRP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18C04D-B8E6-C084-40EF-096A1AFAD0DE}"/>
              </a:ext>
            </a:extLst>
          </p:cNvPr>
          <p:cNvCxnSpPr/>
          <p:nvPr/>
        </p:nvCxnSpPr>
        <p:spPr>
          <a:xfrm>
            <a:off x="7870522" y="2978565"/>
            <a:ext cx="0" cy="161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12488;p49">
            <a:extLst>
              <a:ext uri="{FF2B5EF4-FFF2-40B4-BE49-F238E27FC236}">
                <a16:creationId xmlns:a16="http://schemas.microsoft.com/office/drawing/2014/main" id="{DA90A926-101E-8F5A-835C-47769A9CD2DE}"/>
              </a:ext>
            </a:extLst>
          </p:cNvPr>
          <p:cNvSpPr txBox="1"/>
          <p:nvPr/>
        </p:nvSpPr>
        <p:spPr>
          <a:xfrm>
            <a:off x="6778000" y="1123446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sz="2000" b="1" kern="0">
                <a:solidFill>
                  <a:srgbClr val="000A39"/>
                </a:solidFill>
                <a:latin typeface="Rajdhani"/>
                <a:sym typeface="Rajdhani"/>
              </a:rPr>
              <a:t>Rewards</a:t>
            </a:r>
            <a:endParaRPr sz="2000" b="1" kern="0">
              <a:solidFill>
                <a:srgbClr val="000A39"/>
              </a:solidFill>
              <a:latin typeface="Rajdhani"/>
              <a:sym typeface="Rajdhani"/>
            </a:endParaRPr>
          </a:p>
        </p:txBody>
      </p:sp>
      <p:grpSp>
        <p:nvGrpSpPr>
          <p:cNvPr id="70" name="Google Shape;12493;p49">
            <a:extLst>
              <a:ext uri="{FF2B5EF4-FFF2-40B4-BE49-F238E27FC236}">
                <a16:creationId xmlns:a16="http://schemas.microsoft.com/office/drawing/2014/main" id="{6831644A-D978-1FB6-8634-81B2964C068C}"/>
              </a:ext>
            </a:extLst>
          </p:cNvPr>
          <p:cNvGrpSpPr/>
          <p:nvPr/>
        </p:nvGrpSpPr>
        <p:grpSpPr>
          <a:xfrm rot="9066608" flipH="1">
            <a:off x="8306811" y="2259440"/>
            <a:ext cx="677000" cy="322624"/>
            <a:chOff x="2191238" y="3248224"/>
            <a:chExt cx="677039" cy="322643"/>
          </a:xfrm>
        </p:grpSpPr>
        <p:sp>
          <p:nvSpPr>
            <p:cNvPr id="71" name="Google Shape;12494;p49">
              <a:extLst>
                <a:ext uri="{FF2B5EF4-FFF2-40B4-BE49-F238E27FC236}">
                  <a16:creationId xmlns:a16="http://schemas.microsoft.com/office/drawing/2014/main" id="{ED0C98F0-6C7C-8C12-3A70-2DD5294F4DD7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2" name="Google Shape;12495;p49">
              <a:extLst>
                <a:ext uri="{FF2B5EF4-FFF2-40B4-BE49-F238E27FC236}">
                  <a16:creationId xmlns:a16="http://schemas.microsoft.com/office/drawing/2014/main" id="{40C0928B-2B81-AB2F-B654-FBA2814D99C3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73" name="Google Shape;12500;p49">
            <a:extLst>
              <a:ext uri="{FF2B5EF4-FFF2-40B4-BE49-F238E27FC236}">
                <a16:creationId xmlns:a16="http://schemas.microsoft.com/office/drawing/2014/main" id="{2C83211A-7611-4BCA-4234-622CEB11B5AE}"/>
              </a:ext>
            </a:extLst>
          </p:cNvPr>
          <p:cNvSpPr/>
          <p:nvPr/>
        </p:nvSpPr>
        <p:spPr>
          <a:xfrm>
            <a:off x="9456384" y="2186358"/>
            <a:ext cx="601197" cy="661955"/>
          </a:xfrm>
          <a:custGeom>
            <a:avLst/>
            <a:gdLst/>
            <a:ahLst/>
            <a:cxnLst/>
            <a:rect l="l" t="t" r="r" b="b"/>
            <a:pathLst>
              <a:path w="11389" h="12540" extrusionOk="0">
                <a:moveTo>
                  <a:pt x="4360" y="0"/>
                </a:moveTo>
                <a:cubicBezTo>
                  <a:pt x="4122" y="0"/>
                  <a:pt x="3999" y="289"/>
                  <a:pt x="4169" y="461"/>
                </a:cubicBezTo>
                <a:cubicBezTo>
                  <a:pt x="4224" y="515"/>
                  <a:pt x="4291" y="540"/>
                  <a:pt x="4357" y="540"/>
                </a:cubicBezTo>
                <a:cubicBezTo>
                  <a:pt x="4497" y="540"/>
                  <a:pt x="4629" y="431"/>
                  <a:pt x="4629" y="270"/>
                </a:cubicBezTo>
                <a:cubicBezTo>
                  <a:pt x="4629" y="119"/>
                  <a:pt x="4510" y="0"/>
                  <a:pt x="4360" y="0"/>
                </a:cubicBezTo>
                <a:close/>
                <a:moveTo>
                  <a:pt x="5695" y="0"/>
                </a:moveTo>
                <a:cubicBezTo>
                  <a:pt x="5454" y="0"/>
                  <a:pt x="5334" y="289"/>
                  <a:pt x="5504" y="461"/>
                </a:cubicBezTo>
                <a:cubicBezTo>
                  <a:pt x="5558" y="515"/>
                  <a:pt x="5625" y="540"/>
                  <a:pt x="5691" y="540"/>
                </a:cubicBezTo>
                <a:cubicBezTo>
                  <a:pt x="5830" y="540"/>
                  <a:pt x="5964" y="431"/>
                  <a:pt x="5964" y="270"/>
                </a:cubicBezTo>
                <a:cubicBezTo>
                  <a:pt x="5964" y="119"/>
                  <a:pt x="5842" y="0"/>
                  <a:pt x="5695" y="0"/>
                </a:cubicBezTo>
                <a:close/>
                <a:moveTo>
                  <a:pt x="7027" y="0"/>
                </a:moveTo>
                <a:cubicBezTo>
                  <a:pt x="6789" y="0"/>
                  <a:pt x="6666" y="289"/>
                  <a:pt x="6836" y="461"/>
                </a:cubicBezTo>
                <a:cubicBezTo>
                  <a:pt x="6891" y="515"/>
                  <a:pt x="6958" y="540"/>
                  <a:pt x="7024" y="540"/>
                </a:cubicBezTo>
                <a:cubicBezTo>
                  <a:pt x="7163" y="540"/>
                  <a:pt x="7296" y="431"/>
                  <a:pt x="7296" y="270"/>
                </a:cubicBezTo>
                <a:cubicBezTo>
                  <a:pt x="7296" y="119"/>
                  <a:pt x="7177" y="0"/>
                  <a:pt x="7027" y="0"/>
                </a:cubicBezTo>
                <a:close/>
                <a:moveTo>
                  <a:pt x="95" y="1649"/>
                </a:moveTo>
                <a:cubicBezTo>
                  <a:pt x="117" y="1777"/>
                  <a:pt x="230" y="1871"/>
                  <a:pt x="361" y="1871"/>
                </a:cubicBezTo>
                <a:cubicBezTo>
                  <a:pt x="493" y="1871"/>
                  <a:pt x="602" y="1777"/>
                  <a:pt x="624" y="1649"/>
                </a:cubicBezTo>
                <a:close/>
                <a:moveTo>
                  <a:pt x="1427" y="1649"/>
                </a:moveTo>
                <a:cubicBezTo>
                  <a:pt x="1452" y="1777"/>
                  <a:pt x="1561" y="1871"/>
                  <a:pt x="1693" y="1871"/>
                </a:cubicBezTo>
                <a:cubicBezTo>
                  <a:pt x="1825" y="1871"/>
                  <a:pt x="1937" y="1777"/>
                  <a:pt x="1959" y="1649"/>
                </a:cubicBezTo>
                <a:close/>
                <a:moveTo>
                  <a:pt x="2762" y="1649"/>
                </a:moveTo>
                <a:cubicBezTo>
                  <a:pt x="2784" y="1777"/>
                  <a:pt x="2896" y="1871"/>
                  <a:pt x="3028" y="1871"/>
                </a:cubicBezTo>
                <a:cubicBezTo>
                  <a:pt x="3160" y="1871"/>
                  <a:pt x="3269" y="1777"/>
                  <a:pt x="3291" y="1649"/>
                </a:cubicBezTo>
                <a:close/>
                <a:moveTo>
                  <a:pt x="8095" y="1649"/>
                </a:moveTo>
                <a:cubicBezTo>
                  <a:pt x="8117" y="1777"/>
                  <a:pt x="8230" y="1871"/>
                  <a:pt x="8362" y="1871"/>
                </a:cubicBezTo>
                <a:cubicBezTo>
                  <a:pt x="8493" y="1871"/>
                  <a:pt x="8603" y="1777"/>
                  <a:pt x="8625" y="1649"/>
                </a:cubicBezTo>
                <a:close/>
                <a:moveTo>
                  <a:pt x="9430" y="1649"/>
                </a:moveTo>
                <a:cubicBezTo>
                  <a:pt x="9452" y="1777"/>
                  <a:pt x="9562" y="1871"/>
                  <a:pt x="9694" y="1871"/>
                </a:cubicBezTo>
                <a:cubicBezTo>
                  <a:pt x="9825" y="1871"/>
                  <a:pt x="9938" y="1777"/>
                  <a:pt x="9960" y="1649"/>
                </a:cubicBezTo>
                <a:close/>
                <a:moveTo>
                  <a:pt x="10762" y="1649"/>
                </a:moveTo>
                <a:cubicBezTo>
                  <a:pt x="10784" y="1777"/>
                  <a:pt x="10897" y="1871"/>
                  <a:pt x="11029" y="1871"/>
                </a:cubicBezTo>
                <a:cubicBezTo>
                  <a:pt x="11160" y="1871"/>
                  <a:pt x="11270" y="1777"/>
                  <a:pt x="11292" y="1649"/>
                </a:cubicBezTo>
                <a:close/>
                <a:moveTo>
                  <a:pt x="4360" y="1332"/>
                </a:moveTo>
                <a:cubicBezTo>
                  <a:pt x="4122" y="1332"/>
                  <a:pt x="3999" y="1624"/>
                  <a:pt x="4169" y="1793"/>
                </a:cubicBezTo>
                <a:cubicBezTo>
                  <a:pt x="4224" y="1848"/>
                  <a:pt x="4292" y="1872"/>
                  <a:pt x="4359" y="1872"/>
                </a:cubicBezTo>
                <a:cubicBezTo>
                  <a:pt x="4497" y="1872"/>
                  <a:pt x="4629" y="1765"/>
                  <a:pt x="4629" y="1602"/>
                </a:cubicBezTo>
                <a:cubicBezTo>
                  <a:pt x="4629" y="1454"/>
                  <a:pt x="4510" y="1332"/>
                  <a:pt x="4360" y="1332"/>
                </a:cubicBezTo>
                <a:close/>
                <a:moveTo>
                  <a:pt x="5695" y="1332"/>
                </a:moveTo>
                <a:cubicBezTo>
                  <a:pt x="5454" y="1332"/>
                  <a:pt x="5334" y="1624"/>
                  <a:pt x="5504" y="1793"/>
                </a:cubicBezTo>
                <a:cubicBezTo>
                  <a:pt x="5558" y="1848"/>
                  <a:pt x="5626" y="1872"/>
                  <a:pt x="5692" y="1872"/>
                </a:cubicBezTo>
                <a:cubicBezTo>
                  <a:pt x="5831" y="1872"/>
                  <a:pt x="5964" y="1765"/>
                  <a:pt x="5964" y="1602"/>
                </a:cubicBezTo>
                <a:cubicBezTo>
                  <a:pt x="5964" y="1454"/>
                  <a:pt x="5842" y="1332"/>
                  <a:pt x="5695" y="1332"/>
                </a:cubicBezTo>
                <a:close/>
                <a:moveTo>
                  <a:pt x="7027" y="1332"/>
                </a:moveTo>
                <a:cubicBezTo>
                  <a:pt x="6789" y="1332"/>
                  <a:pt x="6666" y="1624"/>
                  <a:pt x="6836" y="1793"/>
                </a:cubicBezTo>
                <a:cubicBezTo>
                  <a:pt x="6891" y="1848"/>
                  <a:pt x="6959" y="1872"/>
                  <a:pt x="7026" y="1872"/>
                </a:cubicBezTo>
                <a:cubicBezTo>
                  <a:pt x="7164" y="1872"/>
                  <a:pt x="7296" y="1765"/>
                  <a:pt x="7296" y="1602"/>
                </a:cubicBezTo>
                <a:cubicBezTo>
                  <a:pt x="7296" y="1454"/>
                  <a:pt x="7177" y="1332"/>
                  <a:pt x="7027" y="1332"/>
                </a:cubicBezTo>
                <a:close/>
                <a:moveTo>
                  <a:pt x="11030" y="2666"/>
                </a:moveTo>
                <a:cubicBezTo>
                  <a:pt x="10891" y="2666"/>
                  <a:pt x="10759" y="2773"/>
                  <a:pt x="10759" y="2937"/>
                </a:cubicBezTo>
                <a:cubicBezTo>
                  <a:pt x="10759" y="3084"/>
                  <a:pt x="10878" y="3206"/>
                  <a:pt x="11029" y="3206"/>
                </a:cubicBezTo>
                <a:cubicBezTo>
                  <a:pt x="11267" y="3206"/>
                  <a:pt x="11389" y="2915"/>
                  <a:pt x="11220" y="2746"/>
                </a:cubicBezTo>
                <a:cubicBezTo>
                  <a:pt x="11164" y="2691"/>
                  <a:pt x="11096" y="2666"/>
                  <a:pt x="11030" y="2666"/>
                </a:cubicBezTo>
                <a:close/>
                <a:moveTo>
                  <a:pt x="361" y="2667"/>
                </a:moveTo>
                <a:cubicBezTo>
                  <a:pt x="120" y="2667"/>
                  <a:pt x="1" y="2955"/>
                  <a:pt x="170" y="3128"/>
                </a:cubicBezTo>
                <a:cubicBezTo>
                  <a:pt x="224" y="3182"/>
                  <a:pt x="291" y="3207"/>
                  <a:pt x="357" y="3207"/>
                </a:cubicBezTo>
                <a:cubicBezTo>
                  <a:pt x="496" y="3207"/>
                  <a:pt x="631" y="3098"/>
                  <a:pt x="631" y="2937"/>
                </a:cubicBezTo>
                <a:cubicBezTo>
                  <a:pt x="631" y="2786"/>
                  <a:pt x="508" y="2667"/>
                  <a:pt x="361" y="2667"/>
                </a:cubicBezTo>
                <a:close/>
                <a:moveTo>
                  <a:pt x="1693" y="2667"/>
                </a:moveTo>
                <a:cubicBezTo>
                  <a:pt x="1455" y="2667"/>
                  <a:pt x="1333" y="2955"/>
                  <a:pt x="1502" y="3128"/>
                </a:cubicBezTo>
                <a:cubicBezTo>
                  <a:pt x="1557" y="3182"/>
                  <a:pt x="1625" y="3207"/>
                  <a:pt x="1691" y="3207"/>
                </a:cubicBezTo>
                <a:cubicBezTo>
                  <a:pt x="1830" y="3207"/>
                  <a:pt x="1963" y="3098"/>
                  <a:pt x="1963" y="2937"/>
                </a:cubicBezTo>
                <a:cubicBezTo>
                  <a:pt x="1963" y="2786"/>
                  <a:pt x="1843" y="2667"/>
                  <a:pt x="1693" y="2667"/>
                </a:cubicBezTo>
                <a:close/>
                <a:moveTo>
                  <a:pt x="3028" y="2667"/>
                </a:moveTo>
                <a:cubicBezTo>
                  <a:pt x="2787" y="2667"/>
                  <a:pt x="2668" y="2955"/>
                  <a:pt x="2837" y="3128"/>
                </a:cubicBezTo>
                <a:cubicBezTo>
                  <a:pt x="2891" y="3182"/>
                  <a:pt x="2958" y="3207"/>
                  <a:pt x="3024" y="3207"/>
                </a:cubicBezTo>
                <a:cubicBezTo>
                  <a:pt x="3163" y="3207"/>
                  <a:pt x="3298" y="3098"/>
                  <a:pt x="3298" y="2937"/>
                </a:cubicBezTo>
                <a:cubicBezTo>
                  <a:pt x="3298" y="2786"/>
                  <a:pt x="3175" y="2667"/>
                  <a:pt x="3028" y="2667"/>
                </a:cubicBezTo>
                <a:close/>
                <a:moveTo>
                  <a:pt x="4360" y="2667"/>
                </a:moveTo>
                <a:cubicBezTo>
                  <a:pt x="4122" y="2667"/>
                  <a:pt x="3999" y="2955"/>
                  <a:pt x="4169" y="3128"/>
                </a:cubicBezTo>
                <a:cubicBezTo>
                  <a:pt x="4224" y="3182"/>
                  <a:pt x="4291" y="3207"/>
                  <a:pt x="4357" y="3207"/>
                </a:cubicBezTo>
                <a:cubicBezTo>
                  <a:pt x="4497" y="3207"/>
                  <a:pt x="4629" y="3098"/>
                  <a:pt x="4629" y="2937"/>
                </a:cubicBezTo>
                <a:cubicBezTo>
                  <a:pt x="4629" y="2786"/>
                  <a:pt x="4510" y="2667"/>
                  <a:pt x="4360" y="2667"/>
                </a:cubicBezTo>
                <a:close/>
                <a:moveTo>
                  <a:pt x="5695" y="2667"/>
                </a:moveTo>
                <a:cubicBezTo>
                  <a:pt x="5454" y="2667"/>
                  <a:pt x="5334" y="2955"/>
                  <a:pt x="5504" y="3128"/>
                </a:cubicBezTo>
                <a:cubicBezTo>
                  <a:pt x="5558" y="3182"/>
                  <a:pt x="5625" y="3207"/>
                  <a:pt x="5691" y="3207"/>
                </a:cubicBezTo>
                <a:cubicBezTo>
                  <a:pt x="5830" y="3207"/>
                  <a:pt x="5964" y="3098"/>
                  <a:pt x="5964" y="2937"/>
                </a:cubicBezTo>
                <a:cubicBezTo>
                  <a:pt x="5964" y="2786"/>
                  <a:pt x="5842" y="2667"/>
                  <a:pt x="5695" y="2667"/>
                </a:cubicBezTo>
                <a:close/>
                <a:moveTo>
                  <a:pt x="7027" y="2667"/>
                </a:moveTo>
                <a:cubicBezTo>
                  <a:pt x="6789" y="2667"/>
                  <a:pt x="6666" y="2955"/>
                  <a:pt x="6836" y="3128"/>
                </a:cubicBezTo>
                <a:cubicBezTo>
                  <a:pt x="6891" y="3182"/>
                  <a:pt x="6958" y="3207"/>
                  <a:pt x="7024" y="3207"/>
                </a:cubicBezTo>
                <a:cubicBezTo>
                  <a:pt x="7163" y="3207"/>
                  <a:pt x="7296" y="3098"/>
                  <a:pt x="7296" y="2937"/>
                </a:cubicBezTo>
                <a:cubicBezTo>
                  <a:pt x="7296" y="2786"/>
                  <a:pt x="7177" y="2667"/>
                  <a:pt x="7027" y="2667"/>
                </a:cubicBezTo>
                <a:close/>
                <a:moveTo>
                  <a:pt x="8362" y="2667"/>
                </a:moveTo>
                <a:cubicBezTo>
                  <a:pt x="8120" y="2667"/>
                  <a:pt x="8001" y="2955"/>
                  <a:pt x="8171" y="3128"/>
                </a:cubicBezTo>
                <a:cubicBezTo>
                  <a:pt x="8225" y="3182"/>
                  <a:pt x="8292" y="3207"/>
                  <a:pt x="8358" y="3207"/>
                </a:cubicBezTo>
                <a:cubicBezTo>
                  <a:pt x="8497" y="3207"/>
                  <a:pt x="8631" y="3098"/>
                  <a:pt x="8631" y="2937"/>
                </a:cubicBezTo>
                <a:cubicBezTo>
                  <a:pt x="8631" y="2786"/>
                  <a:pt x="8509" y="2667"/>
                  <a:pt x="8362" y="2667"/>
                </a:cubicBezTo>
                <a:close/>
                <a:moveTo>
                  <a:pt x="9694" y="2667"/>
                </a:moveTo>
                <a:cubicBezTo>
                  <a:pt x="9455" y="2667"/>
                  <a:pt x="9333" y="2955"/>
                  <a:pt x="9502" y="3128"/>
                </a:cubicBezTo>
                <a:cubicBezTo>
                  <a:pt x="9558" y="3182"/>
                  <a:pt x="9625" y="3207"/>
                  <a:pt x="9691" y="3207"/>
                </a:cubicBezTo>
                <a:cubicBezTo>
                  <a:pt x="9830" y="3207"/>
                  <a:pt x="9963" y="3098"/>
                  <a:pt x="9963" y="2937"/>
                </a:cubicBezTo>
                <a:cubicBezTo>
                  <a:pt x="9963" y="2786"/>
                  <a:pt x="9844" y="2667"/>
                  <a:pt x="9694" y="2667"/>
                </a:cubicBezTo>
                <a:close/>
                <a:moveTo>
                  <a:pt x="361" y="3999"/>
                </a:moveTo>
                <a:cubicBezTo>
                  <a:pt x="120" y="3999"/>
                  <a:pt x="1" y="4290"/>
                  <a:pt x="170" y="4460"/>
                </a:cubicBezTo>
                <a:cubicBezTo>
                  <a:pt x="225" y="4514"/>
                  <a:pt x="292" y="4539"/>
                  <a:pt x="359" y="4539"/>
                </a:cubicBezTo>
                <a:cubicBezTo>
                  <a:pt x="497" y="4539"/>
                  <a:pt x="631" y="4432"/>
                  <a:pt x="631" y="4269"/>
                </a:cubicBezTo>
                <a:cubicBezTo>
                  <a:pt x="631" y="4121"/>
                  <a:pt x="508" y="3999"/>
                  <a:pt x="361" y="3999"/>
                </a:cubicBezTo>
                <a:close/>
                <a:moveTo>
                  <a:pt x="1693" y="3999"/>
                </a:moveTo>
                <a:cubicBezTo>
                  <a:pt x="1455" y="3999"/>
                  <a:pt x="1333" y="4290"/>
                  <a:pt x="1502" y="4460"/>
                </a:cubicBezTo>
                <a:cubicBezTo>
                  <a:pt x="1558" y="4514"/>
                  <a:pt x="1626" y="4539"/>
                  <a:pt x="1692" y="4539"/>
                </a:cubicBezTo>
                <a:cubicBezTo>
                  <a:pt x="1831" y="4539"/>
                  <a:pt x="1963" y="4432"/>
                  <a:pt x="1963" y="4269"/>
                </a:cubicBezTo>
                <a:cubicBezTo>
                  <a:pt x="1963" y="4121"/>
                  <a:pt x="1843" y="3999"/>
                  <a:pt x="1693" y="3999"/>
                </a:cubicBezTo>
                <a:close/>
                <a:moveTo>
                  <a:pt x="3028" y="3999"/>
                </a:moveTo>
                <a:cubicBezTo>
                  <a:pt x="2787" y="3999"/>
                  <a:pt x="2668" y="4290"/>
                  <a:pt x="2837" y="4460"/>
                </a:cubicBezTo>
                <a:cubicBezTo>
                  <a:pt x="2892" y="4514"/>
                  <a:pt x="2959" y="4539"/>
                  <a:pt x="3026" y="4539"/>
                </a:cubicBezTo>
                <a:cubicBezTo>
                  <a:pt x="3164" y="4539"/>
                  <a:pt x="3298" y="4432"/>
                  <a:pt x="3298" y="4269"/>
                </a:cubicBezTo>
                <a:cubicBezTo>
                  <a:pt x="3298" y="4121"/>
                  <a:pt x="3175" y="3999"/>
                  <a:pt x="3028" y="3999"/>
                </a:cubicBezTo>
                <a:close/>
                <a:moveTo>
                  <a:pt x="4360" y="3999"/>
                </a:moveTo>
                <a:cubicBezTo>
                  <a:pt x="4122" y="3999"/>
                  <a:pt x="3999" y="4290"/>
                  <a:pt x="4169" y="4460"/>
                </a:cubicBezTo>
                <a:cubicBezTo>
                  <a:pt x="4224" y="4514"/>
                  <a:pt x="4292" y="4539"/>
                  <a:pt x="4359" y="4539"/>
                </a:cubicBezTo>
                <a:cubicBezTo>
                  <a:pt x="4497" y="4539"/>
                  <a:pt x="4629" y="4432"/>
                  <a:pt x="4629" y="4269"/>
                </a:cubicBezTo>
                <a:cubicBezTo>
                  <a:pt x="4629" y="4121"/>
                  <a:pt x="4510" y="3999"/>
                  <a:pt x="4360" y="3999"/>
                </a:cubicBezTo>
                <a:close/>
                <a:moveTo>
                  <a:pt x="5695" y="3999"/>
                </a:moveTo>
                <a:cubicBezTo>
                  <a:pt x="5454" y="3999"/>
                  <a:pt x="5334" y="4290"/>
                  <a:pt x="5504" y="4460"/>
                </a:cubicBezTo>
                <a:cubicBezTo>
                  <a:pt x="5558" y="4514"/>
                  <a:pt x="5626" y="4539"/>
                  <a:pt x="5692" y="4539"/>
                </a:cubicBezTo>
                <a:cubicBezTo>
                  <a:pt x="5831" y="4539"/>
                  <a:pt x="5964" y="4432"/>
                  <a:pt x="5964" y="4269"/>
                </a:cubicBezTo>
                <a:cubicBezTo>
                  <a:pt x="5964" y="4121"/>
                  <a:pt x="5842" y="3999"/>
                  <a:pt x="5695" y="3999"/>
                </a:cubicBezTo>
                <a:close/>
                <a:moveTo>
                  <a:pt x="7027" y="3999"/>
                </a:moveTo>
                <a:cubicBezTo>
                  <a:pt x="6789" y="3999"/>
                  <a:pt x="6666" y="4290"/>
                  <a:pt x="6836" y="4460"/>
                </a:cubicBezTo>
                <a:cubicBezTo>
                  <a:pt x="6891" y="4514"/>
                  <a:pt x="6959" y="4539"/>
                  <a:pt x="7026" y="4539"/>
                </a:cubicBezTo>
                <a:cubicBezTo>
                  <a:pt x="7164" y="4539"/>
                  <a:pt x="7296" y="4432"/>
                  <a:pt x="7296" y="4269"/>
                </a:cubicBezTo>
                <a:cubicBezTo>
                  <a:pt x="7296" y="4121"/>
                  <a:pt x="7177" y="3999"/>
                  <a:pt x="7027" y="3999"/>
                </a:cubicBezTo>
                <a:close/>
                <a:moveTo>
                  <a:pt x="8362" y="3999"/>
                </a:moveTo>
                <a:cubicBezTo>
                  <a:pt x="8120" y="3999"/>
                  <a:pt x="8001" y="4290"/>
                  <a:pt x="8171" y="4460"/>
                </a:cubicBezTo>
                <a:cubicBezTo>
                  <a:pt x="8225" y="4514"/>
                  <a:pt x="8293" y="4539"/>
                  <a:pt x="8359" y="4539"/>
                </a:cubicBezTo>
                <a:cubicBezTo>
                  <a:pt x="8498" y="4539"/>
                  <a:pt x="8631" y="4432"/>
                  <a:pt x="8631" y="4269"/>
                </a:cubicBezTo>
                <a:cubicBezTo>
                  <a:pt x="8631" y="4121"/>
                  <a:pt x="8509" y="3999"/>
                  <a:pt x="8362" y="3999"/>
                </a:cubicBezTo>
                <a:close/>
                <a:moveTo>
                  <a:pt x="9694" y="3999"/>
                </a:moveTo>
                <a:cubicBezTo>
                  <a:pt x="9455" y="3999"/>
                  <a:pt x="9333" y="4290"/>
                  <a:pt x="9502" y="4460"/>
                </a:cubicBezTo>
                <a:cubicBezTo>
                  <a:pt x="9558" y="4514"/>
                  <a:pt x="9626" y="4539"/>
                  <a:pt x="9693" y="4539"/>
                </a:cubicBezTo>
                <a:cubicBezTo>
                  <a:pt x="9831" y="4539"/>
                  <a:pt x="9963" y="4432"/>
                  <a:pt x="9963" y="4269"/>
                </a:cubicBezTo>
                <a:cubicBezTo>
                  <a:pt x="9963" y="4121"/>
                  <a:pt x="9844" y="3999"/>
                  <a:pt x="9694" y="3999"/>
                </a:cubicBezTo>
                <a:close/>
                <a:moveTo>
                  <a:pt x="11029" y="3999"/>
                </a:moveTo>
                <a:cubicBezTo>
                  <a:pt x="10787" y="3999"/>
                  <a:pt x="10668" y="4290"/>
                  <a:pt x="10837" y="4460"/>
                </a:cubicBezTo>
                <a:cubicBezTo>
                  <a:pt x="10892" y="4514"/>
                  <a:pt x="10960" y="4539"/>
                  <a:pt x="11026" y="4539"/>
                </a:cubicBezTo>
                <a:cubicBezTo>
                  <a:pt x="11165" y="4539"/>
                  <a:pt x="11298" y="4432"/>
                  <a:pt x="11298" y="4269"/>
                </a:cubicBezTo>
                <a:cubicBezTo>
                  <a:pt x="11298" y="4121"/>
                  <a:pt x="11176" y="3999"/>
                  <a:pt x="11029" y="3999"/>
                </a:cubicBezTo>
                <a:close/>
                <a:moveTo>
                  <a:pt x="9693" y="5333"/>
                </a:moveTo>
                <a:cubicBezTo>
                  <a:pt x="9626" y="5333"/>
                  <a:pt x="9558" y="5358"/>
                  <a:pt x="9506" y="5409"/>
                </a:cubicBezTo>
                <a:cubicBezTo>
                  <a:pt x="9377" y="5538"/>
                  <a:pt x="9408" y="5754"/>
                  <a:pt x="9568" y="5842"/>
                </a:cubicBezTo>
                <a:cubicBezTo>
                  <a:pt x="9678" y="5707"/>
                  <a:pt x="9800" y="5588"/>
                  <a:pt x="9935" y="5481"/>
                </a:cubicBezTo>
                <a:cubicBezTo>
                  <a:pt x="9887" y="5385"/>
                  <a:pt x="9790" y="5333"/>
                  <a:pt x="9693" y="5333"/>
                </a:cubicBezTo>
                <a:close/>
                <a:moveTo>
                  <a:pt x="361" y="5334"/>
                </a:moveTo>
                <a:cubicBezTo>
                  <a:pt x="120" y="5334"/>
                  <a:pt x="1" y="5622"/>
                  <a:pt x="170" y="5795"/>
                </a:cubicBezTo>
                <a:cubicBezTo>
                  <a:pt x="224" y="5849"/>
                  <a:pt x="291" y="5873"/>
                  <a:pt x="357" y="5873"/>
                </a:cubicBezTo>
                <a:cubicBezTo>
                  <a:pt x="496" y="5873"/>
                  <a:pt x="631" y="5765"/>
                  <a:pt x="631" y="5604"/>
                </a:cubicBezTo>
                <a:cubicBezTo>
                  <a:pt x="631" y="5453"/>
                  <a:pt x="508" y="5334"/>
                  <a:pt x="361" y="5334"/>
                </a:cubicBezTo>
                <a:close/>
                <a:moveTo>
                  <a:pt x="1693" y="5334"/>
                </a:moveTo>
                <a:cubicBezTo>
                  <a:pt x="1455" y="5334"/>
                  <a:pt x="1333" y="5622"/>
                  <a:pt x="1502" y="5795"/>
                </a:cubicBezTo>
                <a:cubicBezTo>
                  <a:pt x="1557" y="5849"/>
                  <a:pt x="1625" y="5873"/>
                  <a:pt x="1691" y="5873"/>
                </a:cubicBezTo>
                <a:cubicBezTo>
                  <a:pt x="1830" y="5873"/>
                  <a:pt x="1963" y="5765"/>
                  <a:pt x="1963" y="5604"/>
                </a:cubicBezTo>
                <a:cubicBezTo>
                  <a:pt x="1963" y="5453"/>
                  <a:pt x="1843" y="5334"/>
                  <a:pt x="1693" y="5334"/>
                </a:cubicBezTo>
                <a:close/>
                <a:moveTo>
                  <a:pt x="3028" y="5334"/>
                </a:moveTo>
                <a:cubicBezTo>
                  <a:pt x="2787" y="5334"/>
                  <a:pt x="2668" y="5622"/>
                  <a:pt x="2837" y="5795"/>
                </a:cubicBezTo>
                <a:cubicBezTo>
                  <a:pt x="2891" y="5849"/>
                  <a:pt x="2958" y="5873"/>
                  <a:pt x="3024" y="5873"/>
                </a:cubicBezTo>
                <a:cubicBezTo>
                  <a:pt x="3163" y="5873"/>
                  <a:pt x="3298" y="5765"/>
                  <a:pt x="3298" y="5604"/>
                </a:cubicBezTo>
                <a:cubicBezTo>
                  <a:pt x="3298" y="5453"/>
                  <a:pt x="3175" y="5334"/>
                  <a:pt x="3028" y="5334"/>
                </a:cubicBezTo>
                <a:close/>
                <a:moveTo>
                  <a:pt x="4360" y="5334"/>
                </a:moveTo>
                <a:cubicBezTo>
                  <a:pt x="4122" y="5334"/>
                  <a:pt x="3999" y="5622"/>
                  <a:pt x="4169" y="5795"/>
                </a:cubicBezTo>
                <a:cubicBezTo>
                  <a:pt x="4224" y="5849"/>
                  <a:pt x="4291" y="5873"/>
                  <a:pt x="4357" y="5873"/>
                </a:cubicBezTo>
                <a:cubicBezTo>
                  <a:pt x="4497" y="5873"/>
                  <a:pt x="4629" y="5765"/>
                  <a:pt x="4629" y="5604"/>
                </a:cubicBezTo>
                <a:cubicBezTo>
                  <a:pt x="4629" y="5453"/>
                  <a:pt x="4510" y="5334"/>
                  <a:pt x="4360" y="5334"/>
                </a:cubicBezTo>
                <a:close/>
                <a:moveTo>
                  <a:pt x="5695" y="5334"/>
                </a:moveTo>
                <a:cubicBezTo>
                  <a:pt x="5454" y="5334"/>
                  <a:pt x="5334" y="5622"/>
                  <a:pt x="5504" y="5795"/>
                </a:cubicBezTo>
                <a:cubicBezTo>
                  <a:pt x="5558" y="5849"/>
                  <a:pt x="5625" y="5873"/>
                  <a:pt x="5691" y="5873"/>
                </a:cubicBezTo>
                <a:cubicBezTo>
                  <a:pt x="5830" y="5873"/>
                  <a:pt x="5964" y="5765"/>
                  <a:pt x="5964" y="5604"/>
                </a:cubicBezTo>
                <a:cubicBezTo>
                  <a:pt x="5964" y="5453"/>
                  <a:pt x="5842" y="5334"/>
                  <a:pt x="5695" y="5334"/>
                </a:cubicBezTo>
                <a:close/>
                <a:moveTo>
                  <a:pt x="7027" y="5334"/>
                </a:moveTo>
                <a:cubicBezTo>
                  <a:pt x="6789" y="5334"/>
                  <a:pt x="6666" y="5622"/>
                  <a:pt x="6836" y="5795"/>
                </a:cubicBezTo>
                <a:cubicBezTo>
                  <a:pt x="6891" y="5849"/>
                  <a:pt x="6958" y="5873"/>
                  <a:pt x="7024" y="5873"/>
                </a:cubicBezTo>
                <a:cubicBezTo>
                  <a:pt x="7163" y="5873"/>
                  <a:pt x="7296" y="5765"/>
                  <a:pt x="7296" y="5604"/>
                </a:cubicBezTo>
                <a:cubicBezTo>
                  <a:pt x="7296" y="5453"/>
                  <a:pt x="7177" y="5334"/>
                  <a:pt x="7027" y="5334"/>
                </a:cubicBezTo>
                <a:close/>
                <a:moveTo>
                  <a:pt x="8362" y="5334"/>
                </a:moveTo>
                <a:cubicBezTo>
                  <a:pt x="8120" y="5334"/>
                  <a:pt x="8001" y="5622"/>
                  <a:pt x="8171" y="5795"/>
                </a:cubicBezTo>
                <a:cubicBezTo>
                  <a:pt x="8225" y="5849"/>
                  <a:pt x="8292" y="5873"/>
                  <a:pt x="8358" y="5873"/>
                </a:cubicBezTo>
                <a:cubicBezTo>
                  <a:pt x="8497" y="5873"/>
                  <a:pt x="8631" y="5765"/>
                  <a:pt x="8631" y="5604"/>
                </a:cubicBezTo>
                <a:cubicBezTo>
                  <a:pt x="8631" y="5453"/>
                  <a:pt x="8509" y="5334"/>
                  <a:pt x="8362" y="5334"/>
                </a:cubicBezTo>
                <a:close/>
                <a:moveTo>
                  <a:pt x="361" y="6666"/>
                </a:moveTo>
                <a:cubicBezTo>
                  <a:pt x="120" y="6666"/>
                  <a:pt x="1" y="6957"/>
                  <a:pt x="170" y="7127"/>
                </a:cubicBezTo>
                <a:cubicBezTo>
                  <a:pt x="225" y="7181"/>
                  <a:pt x="292" y="7206"/>
                  <a:pt x="359" y="7206"/>
                </a:cubicBezTo>
                <a:cubicBezTo>
                  <a:pt x="497" y="7206"/>
                  <a:pt x="631" y="7099"/>
                  <a:pt x="631" y="6935"/>
                </a:cubicBezTo>
                <a:cubicBezTo>
                  <a:pt x="631" y="6788"/>
                  <a:pt x="508" y="6666"/>
                  <a:pt x="361" y="6666"/>
                </a:cubicBezTo>
                <a:close/>
                <a:moveTo>
                  <a:pt x="1693" y="6666"/>
                </a:moveTo>
                <a:cubicBezTo>
                  <a:pt x="1455" y="6666"/>
                  <a:pt x="1333" y="6957"/>
                  <a:pt x="1502" y="7127"/>
                </a:cubicBezTo>
                <a:cubicBezTo>
                  <a:pt x="1558" y="7181"/>
                  <a:pt x="1626" y="7206"/>
                  <a:pt x="1692" y="7206"/>
                </a:cubicBezTo>
                <a:cubicBezTo>
                  <a:pt x="1831" y="7206"/>
                  <a:pt x="1963" y="7099"/>
                  <a:pt x="1963" y="6935"/>
                </a:cubicBezTo>
                <a:cubicBezTo>
                  <a:pt x="1963" y="6788"/>
                  <a:pt x="1843" y="6666"/>
                  <a:pt x="1693" y="6666"/>
                </a:cubicBezTo>
                <a:close/>
                <a:moveTo>
                  <a:pt x="3028" y="6666"/>
                </a:moveTo>
                <a:cubicBezTo>
                  <a:pt x="2787" y="6666"/>
                  <a:pt x="2668" y="6957"/>
                  <a:pt x="2837" y="7127"/>
                </a:cubicBezTo>
                <a:cubicBezTo>
                  <a:pt x="2892" y="7181"/>
                  <a:pt x="2959" y="7206"/>
                  <a:pt x="3026" y="7206"/>
                </a:cubicBezTo>
                <a:cubicBezTo>
                  <a:pt x="3164" y="7206"/>
                  <a:pt x="3298" y="7099"/>
                  <a:pt x="3298" y="6935"/>
                </a:cubicBezTo>
                <a:cubicBezTo>
                  <a:pt x="3298" y="6788"/>
                  <a:pt x="3175" y="6666"/>
                  <a:pt x="3028" y="6666"/>
                </a:cubicBezTo>
                <a:close/>
                <a:moveTo>
                  <a:pt x="4360" y="6666"/>
                </a:moveTo>
                <a:cubicBezTo>
                  <a:pt x="4122" y="6666"/>
                  <a:pt x="3999" y="6957"/>
                  <a:pt x="4169" y="7127"/>
                </a:cubicBezTo>
                <a:cubicBezTo>
                  <a:pt x="4224" y="7181"/>
                  <a:pt x="4292" y="7206"/>
                  <a:pt x="4359" y="7206"/>
                </a:cubicBezTo>
                <a:cubicBezTo>
                  <a:pt x="4497" y="7206"/>
                  <a:pt x="4629" y="7099"/>
                  <a:pt x="4629" y="6935"/>
                </a:cubicBezTo>
                <a:cubicBezTo>
                  <a:pt x="4629" y="6788"/>
                  <a:pt x="4510" y="6666"/>
                  <a:pt x="4360" y="6666"/>
                </a:cubicBezTo>
                <a:close/>
                <a:moveTo>
                  <a:pt x="5695" y="6666"/>
                </a:moveTo>
                <a:cubicBezTo>
                  <a:pt x="5454" y="6666"/>
                  <a:pt x="5334" y="6957"/>
                  <a:pt x="5504" y="7127"/>
                </a:cubicBezTo>
                <a:cubicBezTo>
                  <a:pt x="5558" y="7181"/>
                  <a:pt x="5626" y="7206"/>
                  <a:pt x="5692" y="7206"/>
                </a:cubicBezTo>
                <a:cubicBezTo>
                  <a:pt x="5831" y="7206"/>
                  <a:pt x="5964" y="7099"/>
                  <a:pt x="5964" y="6935"/>
                </a:cubicBezTo>
                <a:cubicBezTo>
                  <a:pt x="5964" y="6788"/>
                  <a:pt x="5842" y="6666"/>
                  <a:pt x="5695" y="6666"/>
                </a:cubicBezTo>
                <a:close/>
                <a:moveTo>
                  <a:pt x="7027" y="6666"/>
                </a:moveTo>
                <a:cubicBezTo>
                  <a:pt x="6789" y="6666"/>
                  <a:pt x="6666" y="6957"/>
                  <a:pt x="6836" y="7127"/>
                </a:cubicBezTo>
                <a:cubicBezTo>
                  <a:pt x="6891" y="7181"/>
                  <a:pt x="6959" y="7206"/>
                  <a:pt x="7026" y="7206"/>
                </a:cubicBezTo>
                <a:cubicBezTo>
                  <a:pt x="7164" y="7206"/>
                  <a:pt x="7296" y="7099"/>
                  <a:pt x="7296" y="6935"/>
                </a:cubicBezTo>
                <a:cubicBezTo>
                  <a:pt x="7296" y="6788"/>
                  <a:pt x="7177" y="6666"/>
                  <a:pt x="7027" y="6666"/>
                </a:cubicBezTo>
                <a:close/>
                <a:moveTo>
                  <a:pt x="8362" y="6666"/>
                </a:moveTo>
                <a:cubicBezTo>
                  <a:pt x="8120" y="6666"/>
                  <a:pt x="8001" y="6957"/>
                  <a:pt x="8171" y="7127"/>
                </a:cubicBezTo>
                <a:cubicBezTo>
                  <a:pt x="8225" y="7181"/>
                  <a:pt x="8293" y="7206"/>
                  <a:pt x="8359" y="7206"/>
                </a:cubicBezTo>
                <a:cubicBezTo>
                  <a:pt x="8498" y="7206"/>
                  <a:pt x="8631" y="7099"/>
                  <a:pt x="8631" y="6935"/>
                </a:cubicBezTo>
                <a:cubicBezTo>
                  <a:pt x="8631" y="6788"/>
                  <a:pt x="8509" y="6666"/>
                  <a:pt x="8362" y="6666"/>
                </a:cubicBezTo>
                <a:close/>
                <a:moveTo>
                  <a:pt x="361" y="8001"/>
                </a:moveTo>
                <a:cubicBezTo>
                  <a:pt x="120" y="8001"/>
                  <a:pt x="1" y="8289"/>
                  <a:pt x="170" y="8462"/>
                </a:cubicBezTo>
                <a:cubicBezTo>
                  <a:pt x="224" y="8516"/>
                  <a:pt x="291" y="8540"/>
                  <a:pt x="357" y="8540"/>
                </a:cubicBezTo>
                <a:cubicBezTo>
                  <a:pt x="496" y="8540"/>
                  <a:pt x="631" y="8432"/>
                  <a:pt x="631" y="8270"/>
                </a:cubicBezTo>
                <a:cubicBezTo>
                  <a:pt x="631" y="8120"/>
                  <a:pt x="508" y="8001"/>
                  <a:pt x="361" y="8001"/>
                </a:cubicBezTo>
                <a:close/>
                <a:moveTo>
                  <a:pt x="1693" y="8001"/>
                </a:moveTo>
                <a:cubicBezTo>
                  <a:pt x="1452" y="8001"/>
                  <a:pt x="1333" y="8289"/>
                  <a:pt x="1502" y="8462"/>
                </a:cubicBezTo>
                <a:cubicBezTo>
                  <a:pt x="1557" y="8516"/>
                  <a:pt x="1625" y="8540"/>
                  <a:pt x="1691" y="8540"/>
                </a:cubicBezTo>
                <a:cubicBezTo>
                  <a:pt x="1830" y="8540"/>
                  <a:pt x="1963" y="8432"/>
                  <a:pt x="1963" y="8270"/>
                </a:cubicBezTo>
                <a:cubicBezTo>
                  <a:pt x="1963" y="8120"/>
                  <a:pt x="1843" y="8001"/>
                  <a:pt x="1693" y="8001"/>
                </a:cubicBezTo>
                <a:close/>
                <a:moveTo>
                  <a:pt x="3028" y="8001"/>
                </a:moveTo>
                <a:cubicBezTo>
                  <a:pt x="2787" y="8001"/>
                  <a:pt x="2668" y="8289"/>
                  <a:pt x="2837" y="8462"/>
                </a:cubicBezTo>
                <a:cubicBezTo>
                  <a:pt x="2891" y="8516"/>
                  <a:pt x="2958" y="8540"/>
                  <a:pt x="3024" y="8540"/>
                </a:cubicBezTo>
                <a:cubicBezTo>
                  <a:pt x="3163" y="8540"/>
                  <a:pt x="3298" y="8432"/>
                  <a:pt x="3298" y="8270"/>
                </a:cubicBezTo>
                <a:cubicBezTo>
                  <a:pt x="3298" y="8120"/>
                  <a:pt x="3175" y="8001"/>
                  <a:pt x="3028" y="8001"/>
                </a:cubicBezTo>
                <a:close/>
                <a:moveTo>
                  <a:pt x="4360" y="8001"/>
                </a:moveTo>
                <a:cubicBezTo>
                  <a:pt x="4122" y="8001"/>
                  <a:pt x="3999" y="8289"/>
                  <a:pt x="4169" y="8462"/>
                </a:cubicBezTo>
                <a:cubicBezTo>
                  <a:pt x="4224" y="8516"/>
                  <a:pt x="4291" y="8540"/>
                  <a:pt x="4357" y="8540"/>
                </a:cubicBezTo>
                <a:cubicBezTo>
                  <a:pt x="4497" y="8540"/>
                  <a:pt x="4629" y="8432"/>
                  <a:pt x="4629" y="8270"/>
                </a:cubicBezTo>
                <a:cubicBezTo>
                  <a:pt x="4629" y="8120"/>
                  <a:pt x="4510" y="8001"/>
                  <a:pt x="4360" y="8001"/>
                </a:cubicBezTo>
                <a:close/>
                <a:moveTo>
                  <a:pt x="5695" y="8001"/>
                </a:moveTo>
                <a:cubicBezTo>
                  <a:pt x="5454" y="8001"/>
                  <a:pt x="5334" y="8289"/>
                  <a:pt x="5504" y="8462"/>
                </a:cubicBezTo>
                <a:cubicBezTo>
                  <a:pt x="5558" y="8516"/>
                  <a:pt x="5625" y="8540"/>
                  <a:pt x="5691" y="8540"/>
                </a:cubicBezTo>
                <a:cubicBezTo>
                  <a:pt x="5830" y="8540"/>
                  <a:pt x="5964" y="8432"/>
                  <a:pt x="5964" y="8270"/>
                </a:cubicBezTo>
                <a:cubicBezTo>
                  <a:pt x="5964" y="8120"/>
                  <a:pt x="5842" y="8001"/>
                  <a:pt x="5695" y="8001"/>
                </a:cubicBezTo>
                <a:close/>
                <a:moveTo>
                  <a:pt x="7027" y="8001"/>
                </a:moveTo>
                <a:cubicBezTo>
                  <a:pt x="6789" y="8001"/>
                  <a:pt x="6666" y="8289"/>
                  <a:pt x="6836" y="8462"/>
                </a:cubicBezTo>
                <a:cubicBezTo>
                  <a:pt x="6891" y="8516"/>
                  <a:pt x="6958" y="8540"/>
                  <a:pt x="7024" y="8540"/>
                </a:cubicBezTo>
                <a:cubicBezTo>
                  <a:pt x="7163" y="8540"/>
                  <a:pt x="7296" y="8432"/>
                  <a:pt x="7296" y="8270"/>
                </a:cubicBezTo>
                <a:cubicBezTo>
                  <a:pt x="7296" y="8120"/>
                  <a:pt x="7177" y="8001"/>
                  <a:pt x="7027" y="8001"/>
                </a:cubicBezTo>
                <a:close/>
                <a:moveTo>
                  <a:pt x="8362" y="8001"/>
                </a:moveTo>
                <a:cubicBezTo>
                  <a:pt x="8120" y="8001"/>
                  <a:pt x="8001" y="8289"/>
                  <a:pt x="8171" y="8462"/>
                </a:cubicBezTo>
                <a:cubicBezTo>
                  <a:pt x="8225" y="8516"/>
                  <a:pt x="8292" y="8540"/>
                  <a:pt x="8358" y="8540"/>
                </a:cubicBezTo>
                <a:cubicBezTo>
                  <a:pt x="8497" y="8540"/>
                  <a:pt x="8631" y="8432"/>
                  <a:pt x="8631" y="8270"/>
                </a:cubicBezTo>
                <a:cubicBezTo>
                  <a:pt x="8631" y="8120"/>
                  <a:pt x="8509" y="8001"/>
                  <a:pt x="8362" y="8001"/>
                </a:cubicBezTo>
                <a:close/>
                <a:moveTo>
                  <a:pt x="10765" y="9536"/>
                </a:moveTo>
                <a:lnTo>
                  <a:pt x="10765" y="9536"/>
                </a:lnTo>
                <a:cubicBezTo>
                  <a:pt x="10722" y="9704"/>
                  <a:pt x="10848" y="9872"/>
                  <a:pt x="11024" y="9872"/>
                </a:cubicBezTo>
                <a:cubicBezTo>
                  <a:pt x="11025" y="9872"/>
                  <a:pt x="11027" y="9872"/>
                  <a:pt x="11029" y="9872"/>
                </a:cubicBezTo>
                <a:cubicBezTo>
                  <a:pt x="11173" y="9872"/>
                  <a:pt x="11292" y="9759"/>
                  <a:pt x="11298" y="9612"/>
                </a:cubicBezTo>
                <a:cubicBezTo>
                  <a:pt x="11116" y="9609"/>
                  <a:pt x="10941" y="9580"/>
                  <a:pt x="10765" y="9536"/>
                </a:cubicBezTo>
                <a:close/>
                <a:moveTo>
                  <a:pt x="361" y="9333"/>
                </a:moveTo>
                <a:cubicBezTo>
                  <a:pt x="120" y="9333"/>
                  <a:pt x="1" y="9624"/>
                  <a:pt x="170" y="9793"/>
                </a:cubicBezTo>
                <a:cubicBezTo>
                  <a:pt x="225" y="9848"/>
                  <a:pt x="292" y="9873"/>
                  <a:pt x="359" y="9873"/>
                </a:cubicBezTo>
                <a:cubicBezTo>
                  <a:pt x="497" y="9873"/>
                  <a:pt x="631" y="9765"/>
                  <a:pt x="631" y="9602"/>
                </a:cubicBezTo>
                <a:cubicBezTo>
                  <a:pt x="631" y="9455"/>
                  <a:pt x="508" y="9333"/>
                  <a:pt x="361" y="9333"/>
                </a:cubicBezTo>
                <a:close/>
                <a:moveTo>
                  <a:pt x="1693" y="9333"/>
                </a:moveTo>
                <a:cubicBezTo>
                  <a:pt x="1452" y="9333"/>
                  <a:pt x="1333" y="9624"/>
                  <a:pt x="1502" y="9793"/>
                </a:cubicBezTo>
                <a:cubicBezTo>
                  <a:pt x="1558" y="9848"/>
                  <a:pt x="1626" y="9873"/>
                  <a:pt x="1692" y="9873"/>
                </a:cubicBezTo>
                <a:cubicBezTo>
                  <a:pt x="1831" y="9873"/>
                  <a:pt x="1963" y="9765"/>
                  <a:pt x="1963" y="9602"/>
                </a:cubicBezTo>
                <a:cubicBezTo>
                  <a:pt x="1963" y="9455"/>
                  <a:pt x="1843" y="9333"/>
                  <a:pt x="1693" y="9333"/>
                </a:cubicBezTo>
                <a:close/>
                <a:moveTo>
                  <a:pt x="3028" y="9333"/>
                </a:moveTo>
                <a:cubicBezTo>
                  <a:pt x="2787" y="9333"/>
                  <a:pt x="2668" y="9624"/>
                  <a:pt x="2837" y="9793"/>
                </a:cubicBezTo>
                <a:cubicBezTo>
                  <a:pt x="2892" y="9848"/>
                  <a:pt x="2959" y="9873"/>
                  <a:pt x="3026" y="9873"/>
                </a:cubicBezTo>
                <a:cubicBezTo>
                  <a:pt x="3164" y="9873"/>
                  <a:pt x="3298" y="9765"/>
                  <a:pt x="3298" y="9602"/>
                </a:cubicBezTo>
                <a:cubicBezTo>
                  <a:pt x="3298" y="9455"/>
                  <a:pt x="3175" y="9333"/>
                  <a:pt x="3028" y="9333"/>
                </a:cubicBezTo>
                <a:close/>
                <a:moveTo>
                  <a:pt x="4360" y="9333"/>
                </a:moveTo>
                <a:cubicBezTo>
                  <a:pt x="4122" y="9333"/>
                  <a:pt x="3999" y="9624"/>
                  <a:pt x="4169" y="9793"/>
                </a:cubicBezTo>
                <a:cubicBezTo>
                  <a:pt x="4224" y="9848"/>
                  <a:pt x="4292" y="9873"/>
                  <a:pt x="4359" y="9873"/>
                </a:cubicBezTo>
                <a:cubicBezTo>
                  <a:pt x="4497" y="9873"/>
                  <a:pt x="4629" y="9765"/>
                  <a:pt x="4629" y="9602"/>
                </a:cubicBezTo>
                <a:cubicBezTo>
                  <a:pt x="4629" y="9455"/>
                  <a:pt x="4510" y="9333"/>
                  <a:pt x="4360" y="9333"/>
                </a:cubicBezTo>
                <a:close/>
                <a:moveTo>
                  <a:pt x="5695" y="9333"/>
                </a:moveTo>
                <a:cubicBezTo>
                  <a:pt x="5454" y="9333"/>
                  <a:pt x="5334" y="9624"/>
                  <a:pt x="5504" y="9793"/>
                </a:cubicBezTo>
                <a:cubicBezTo>
                  <a:pt x="5558" y="9848"/>
                  <a:pt x="5626" y="9873"/>
                  <a:pt x="5692" y="9873"/>
                </a:cubicBezTo>
                <a:cubicBezTo>
                  <a:pt x="5831" y="9873"/>
                  <a:pt x="5964" y="9765"/>
                  <a:pt x="5964" y="9602"/>
                </a:cubicBezTo>
                <a:cubicBezTo>
                  <a:pt x="5964" y="9455"/>
                  <a:pt x="5842" y="9333"/>
                  <a:pt x="5695" y="9333"/>
                </a:cubicBezTo>
                <a:close/>
                <a:moveTo>
                  <a:pt x="7027" y="9333"/>
                </a:moveTo>
                <a:cubicBezTo>
                  <a:pt x="6789" y="9333"/>
                  <a:pt x="6666" y="9624"/>
                  <a:pt x="6836" y="9793"/>
                </a:cubicBezTo>
                <a:cubicBezTo>
                  <a:pt x="6891" y="9848"/>
                  <a:pt x="6959" y="9873"/>
                  <a:pt x="7026" y="9873"/>
                </a:cubicBezTo>
                <a:cubicBezTo>
                  <a:pt x="7164" y="9873"/>
                  <a:pt x="7296" y="9765"/>
                  <a:pt x="7296" y="9602"/>
                </a:cubicBezTo>
                <a:cubicBezTo>
                  <a:pt x="7296" y="9455"/>
                  <a:pt x="7177" y="9333"/>
                  <a:pt x="7027" y="9333"/>
                </a:cubicBezTo>
                <a:close/>
                <a:moveTo>
                  <a:pt x="8362" y="9333"/>
                </a:moveTo>
                <a:cubicBezTo>
                  <a:pt x="8120" y="9333"/>
                  <a:pt x="8001" y="9624"/>
                  <a:pt x="8171" y="9793"/>
                </a:cubicBezTo>
                <a:cubicBezTo>
                  <a:pt x="8225" y="9848"/>
                  <a:pt x="8293" y="9873"/>
                  <a:pt x="8359" y="9873"/>
                </a:cubicBezTo>
                <a:cubicBezTo>
                  <a:pt x="8498" y="9873"/>
                  <a:pt x="8631" y="9765"/>
                  <a:pt x="8631" y="9602"/>
                </a:cubicBezTo>
                <a:cubicBezTo>
                  <a:pt x="8631" y="9455"/>
                  <a:pt x="8509" y="9333"/>
                  <a:pt x="8362" y="9333"/>
                </a:cubicBezTo>
                <a:close/>
                <a:moveTo>
                  <a:pt x="9694" y="9333"/>
                </a:moveTo>
                <a:cubicBezTo>
                  <a:pt x="9455" y="9333"/>
                  <a:pt x="9333" y="9624"/>
                  <a:pt x="9502" y="9793"/>
                </a:cubicBezTo>
                <a:cubicBezTo>
                  <a:pt x="9558" y="9848"/>
                  <a:pt x="9626" y="9873"/>
                  <a:pt x="9693" y="9873"/>
                </a:cubicBezTo>
                <a:cubicBezTo>
                  <a:pt x="9831" y="9873"/>
                  <a:pt x="9963" y="9765"/>
                  <a:pt x="9963" y="9602"/>
                </a:cubicBezTo>
                <a:cubicBezTo>
                  <a:pt x="9963" y="9455"/>
                  <a:pt x="9844" y="9333"/>
                  <a:pt x="9694" y="9333"/>
                </a:cubicBezTo>
                <a:close/>
                <a:moveTo>
                  <a:pt x="361" y="10668"/>
                </a:moveTo>
                <a:cubicBezTo>
                  <a:pt x="120" y="10668"/>
                  <a:pt x="1" y="10956"/>
                  <a:pt x="170" y="11128"/>
                </a:cubicBezTo>
                <a:cubicBezTo>
                  <a:pt x="224" y="11183"/>
                  <a:pt x="291" y="11207"/>
                  <a:pt x="357" y="11207"/>
                </a:cubicBezTo>
                <a:cubicBezTo>
                  <a:pt x="496" y="11207"/>
                  <a:pt x="631" y="11099"/>
                  <a:pt x="631" y="10937"/>
                </a:cubicBezTo>
                <a:cubicBezTo>
                  <a:pt x="631" y="10787"/>
                  <a:pt x="508" y="10668"/>
                  <a:pt x="361" y="10668"/>
                </a:cubicBezTo>
                <a:close/>
                <a:moveTo>
                  <a:pt x="1693" y="10668"/>
                </a:moveTo>
                <a:cubicBezTo>
                  <a:pt x="1452" y="10668"/>
                  <a:pt x="1333" y="10956"/>
                  <a:pt x="1502" y="11128"/>
                </a:cubicBezTo>
                <a:cubicBezTo>
                  <a:pt x="1557" y="11183"/>
                  <a:pt x="1625" y="11207"/>
                  <a:pt x="1691" y="11207"/>
                </a:cubicBezTo>
                <a:cubicBezTo>
                  <a:pt x="1830" y="11207"/>
                  <a:pt x="1963" y="11099"/>
                  <a:pt x="1963" y="10937"/>
                </a:cubicBezTo>
                <a:cubicBezTo>
                  <a:pt x="1963" y="10787"/>
                  <a:pt x="1843" y="10668"/>
                  <a:pt x="1693" y="10668"/>
                </a:cubicBezTo>
                <a:close/>
                <a:moveTo>
                  <a:pt x="3028" y="10668"/>
                </a:moveTo>
                <a:cubicBezTo>
                  <a:pt x="2787" y="10668"/>
                  <a:pt x="2668" y="10956"/>
                  <a:pt x="2837" y="11128"/>
                </a:cubicBezTo>
                <a:cubicBezTo>
                  <a:pt x="2891" y="11183"/>
                  <a:pt x="2958" y="11207"/>
                  <a:pt x="3024" y="11207"/>
                </a:cubicBezTo>
                <a:cubicBezTo>
                  <a:pt x="3163" y="11207"/>
                  <a:pt x="3298" y="11099"/>
                  <a:pt x="3298" y="10937"/>
                </a:cubicBezTo>
                <a:cubicBezTo>
                  <a:pt x="3298" y="10787"/>
                  <a:pt x="3175" y="10668"/>
                  <a:pt x="3028" y="10668"/>
                </a:cubicBezTo>
                <a:close/>
                <a:moveTo>
                  <a:pt x="4360" y="10668"/>
                </a:moveTo>
                <a:cubicBezTo>
                  <a:pt x="4122" y="10668"/>
                  <a:pt x="3999" y="10956"/>
                  <a:pt x="4169" y="11128"/>
                </a:cubicBezTo>
                <a:cubicBezTo>
                  <a:pt x="4224" y="11183"/>
                  <a:pt x="4291" y="11207"/>
                  <a:pt x="4357" y="11207"/>
                </a:cubicBezTo>
                <a:cubicBezTo>
                  <a:pt x="4497" y="11207"/>
                  <a:pt x="4629" y="11099"/>
                  <a:pt x="4629" y="10937"/>
                </a:cubicBezTo>
                <a:cubicBezTo>
                  <a:pt x="4629" y="10787"/>
                  <a:pt x="4510" y="10668"/>
                  <a:pt x="4360" y="10668"/>
                </a:cubicBezTo>
                <a:close/>
                <a:moveTo>
                  <a:pt x="5695" y="10668"/>
                </a:moveTo>
                <a:cubicBezTo>
                  <a:pt x="5454" y="10668"/>
                  <a:pt x="5334" y="10956"/>
                  <a:pt x="5504" y="11128"/>
                </a:cubicBezTo>
                <a:cubicBezTo>
                  <a:pt x="5558" y="11183"/>
                  <a:pt x="5625" y="11207"/>
                  <a:pt x="5691" y="11207"/>
                </a:cubicBezTo>
                <a:cubicBezTo>
                  <a:pt x="5830" y="11207"/>
                  <a:pt x="5964" y="11099"/>
                  <a:pt x="5964" y="10937"/>
                </a:cubicBezTo>
                <a:cubicBezTo>
                  <a:pt x="5964" y="10787"/>
                  <a:pt x="5842" y="10668"/>
                  <a:pt x="5695" y="10668"/>
                </a:cubicBezTo>
                <a:close/>
                <a:moveTo>
                  <a:pt x="7027" y="10668"/>
                </a:moveTo>
                <a:cubicBezTo>
                  <a:pt x="6789" y="10668"/>
                  <a:pt x="6666" y="10956"/>
                  <a:pt x="6836" y="11128"/>
                </a:cubicBezTo>
                <a:cubicBezTo>
                  <a:pt x="6891" y="11183"/>
                  <a:pt x="6958" y="11207"/>
                  <a:pt x="7024" y="11207"/>
                </a:cubicBezTo>
                <a:cubicBezTo>
                  <a:pt x="7163" y="11207"/>
                  <a:pt x="7296" y="11099"/>
                  <a:pt x="7296" y="10937"/>
                </a:cubicBezTo>
                <a:cubicBezTo>
                  <a:pt x="7296" y="10787"/>
                  <a:pt x="7177" y="10668"/>
                  <a:pt x="7027" y="10668"/>
                </a:cubicBezTo>
                <a:close/>
                <a:moveTo>
                  <a:pt x="8362" y="10668"/>
                </a:moveTo>
                <a:cubicBezTo>
                  <a:pt x="8120" y="10668"/>
                  <a:pt x="8001" y="10956"/>
                  <a:pt x="8171" y="11128"/>
                </a:cubicBezTo>
                <a:cubicBezTo>
                  <a:pt x="8225" y="11183"/>
                  <a:pt x="8292" y="11207"/>
                  <a:pt x="8358" y="11207"/>
                </a:cubicBezTo>
                <a:cubicBezTo>
                  <a:pt x="8497" y="11207"/>
                  <a:pt x="8631" y="11099"/>
                  <a:pt x="8631" y="10937"/>
                </a:cubicBezTo>
                <a:cubicBezTo>
                  <a:pt x="8631" y="10787"/>
                  <a:pt x="8509" y="10668"/>
                  <a:pt x="8362" y="10668"/>
                </a:cubicBezTo>
                <a:close/>
                <a:moveTo>
                  <a:pt x="9694" y="10668"/>
                </a:moveTo>
                <a:cubicBezTo>
                  <a:pt x="9455" y="10668"/>
                  <a:pt x="9333" y="10956"/>
                  <a:pt x="9502" y="11128"/>
                </a:cubicBezTo>
                <a:cubicBezTo>
                  <a:pt x="9558" y="11183"/>
                  <a:pt x="9625" y="11207"/>
                  <a:pt x="9691" y="11207"/>
                </a:cubicBezTo>
                <a:cubicBezTo>
                  <a:pt x="9830" y="11207"/>
                  <a:pt x="9963" y="11099"/>
                  <a:pt x="9963" y="10937"/>
                </a:cubicBezTo>
                <a:cubicBezTo>
                  <a:pt x="9963" y="10787"/>
                  <a:pt x="9844" y="10668"/>
                  <a:pt x="9694" y="10668"/>
                </a:cubicBezTo>
                <a:close/>
                <a:moveTo>
                  <a:pt x="11029" y="10668"/>
                </a:moveTo>
                <a:cubicBezTo>
                  <a:pt x="10787" y="10668"/>
                  <a:pt x="10668" y="10956"/>
                  <a:pt x="10837" y="11128"/>
                </a:cubicBezTo>
                <a:cubicBezTo>
                  <a:pt x="10892" y="11183"/>
                  <a:pt x="10959" y="11207"/>
                  <a:pt x="11025" y="11207"/>
                </a:cubicBezTo>
                <a:cubicBezTo>
                  <a:pt x="11164" y="11207"/>
                  <a:pt x="11298" y="11099"/>
                  <a:pt x="11298" y="10937"/>
                </a:cubicBezTo>
                <a:cubicBezTo>
                  <a:pt x="11298" y="10787"/>
                  <a:pt x="11176" y="10668"/>
                  <a:pt x="11029" y="10668"/>
                </a:cubicBezTo>
                <a:close/>
                <a:moveTo>
                  <a:pt x="361" y="12000"/>
                </a:moveTo>
                <a:cubicBezTo>
                  <a:pt x="120" y="12000"/>
                  <a:pt x="1" y="12291"/>
                  <a:pt x="170" y="12460"/>
                </a:cubicBezTo>
                <a:cubicBezTo>
                  <a:pt x="225" y="12515"/>
                  <a:pt x="292" y="12540"/>
                  <a:pt x="359" y="12540"/>
                </a:cubicBezTo>
                <a:cubicBezTo>
                  <a:pt x="497" y="12540"/>
                  <a:pt x="631" y="12432"/>
                  <a:pt x="631" y="12269"/>
                </a:cubicBezTo>
                <a:cubicBezTo>
                  <a:pt x="631" y="12122"/>
                  <a:pt x="508" y="12000"/>
                  <a:pt x="361" y="12000"/>
                </a:cubicBezTo>
                <a:close/>
                <a:moveTo>
                  <a:pt x="1693" y="12000"/>
                </a:moveTo>
                <a:cubicBezTo>
                  <a:pt x="1452" y="12000"/>
                  <a:pt x="1333" y="12291"/>
                  <a:pt x="1502" y="12460"/>
                </a:cubicBezTo>
                <a:cubicBezTo>
                  <a:pt x="1558" y="12515"/>
                  <a:pt x="1626" y="12540"/>
                  <a:pt x="1692" y="12540"/>
                </a:cubicBezTo>
                <a:cubicBezTo>
                  <a:pt x="1831" y="12540"/>
                  <a:pt x="1963" y="12432"/>
                  <a:pt x="1963" y="12269"/>
                </a:cubicBezTo>
                <a:cubicBezTo>
                  <a:pt x="1963" y="12122"/>
                  <a:pt x="1843" y="12000"/>
                  <a:pt x="1693" y="12000"/>
                </a:cubicBezTo>
                <a:close/>
                <a:moveTo>
                  <a:pt x="3028" y="12000"/>
                </a:moveTo>
                <a:cubicBezTo>
                  <a:pt x="2787" y="12000"/>
                  <a:pt x="2668" y="12291"/>
                  <a:pt x="2837" y="12460"/>
                </a:cubicBezTo>
                <a:cubicBezTo>
                  <a:pt x="2892" y="12515"/>
                  <a:pt x="2959" y="12540"/>
                  <a:pt x="3026" y="12540"/>
                </a:cubicBezTo>
                <a:cubicBezTo>
                  <a:pt x="3164" y="12540"/>
                  <a:pt x="3298" y="12432"/>
                  <a:pt x="3298" y="12269"/>
                </a:cubicBezTo>
                <a:cubicBezTo>
                  <a:pt x="3298" y="12122"/>
                  <a:pt x="3175" y="12000"/>
                  <a:pt x="3028" y="12000"/>
                </a:cubicBezTo>
                <a:close/>
                <a:moveTo>
                  <a:pt x="4360" y="12000"/>
                </a:moveTo>
                <a:cubicBezTo>
                  <a:pt x="4122" y="12000"/>
                  <a:pt x="3999" y="12291"/>
                  <a:pt x="4169" y="12460"/>
                </a:cubicBezTo>
                <a:cubicBezTo>
                  <a:pt x="4224" y="12515"/>
                  <a:pt x="4292" y="12540"/>
                  <a:pt x="4359" y="12540"/>
                </a:cubicBezTo>
                <a:cubicBezTo>
                  <a:pt x="4497" y="12540"/>
                  <a:pt x="4629" y="12432"/>
                  <a:pt x="4629" y="12269"/>
                </a:cubicBezTo>
                <a:cubicBezTo>
                  <a:pt x="4629" y="12122"/>
                  <a:pt x="4510" y="12000"/>
                  <a:pt x="4360" y="12000"/>
                </a:cubicBezTo>
                <a:close/>
                <a:moveTo>
                  <a:pt x="5695" y="12000"/>
                </a:moveTo>
                <a:cubicBezTo>
                  <a:pt x="5454" y="12000"/>
                  <a:pt x="5334" y="12291"/>
                  <a:pt x="5504" y="12460"/>
                </a:cubicBezTo>
                <a:cubicBezTo>
                  <a:pt x="5558" y="12515"/>
                  <a:pt x="5626" y="12540"/>
                  <a:pt x="5692" y="12540"/>
                </a:cubicBezTo>
                <a:cubicBezTo>
                  <a:pt x="5831" y="12540"/>
                  <a:pt x="5964" y="12432"/>
                  <a:pt x="5964" y="12269"/>
                </a:cubicBezTo>
                <a:cubicBezTo>
                  <a:pt x="5964" y="12122"/>
                  <a:pt x="5842" y="12000"/>
                  <a:pt x="5695" y="12000"/>
                </a:cubicBezTo>
                <a:close/>
                <a:moveTo>
                  <a:pt x="7027" y="12000"/>
                </a:moveTo>
                <a:cubicBezTo>
                  <a:pt x="6789" y="12000"/>
                  <a:pt x="6666" y="12291"/>
                  <a:pt x="6836" y="12460"/>
                </a:cubicBezTo>
                <a:cubicBezTo>
                  <a:pt x="6891" y="12515"/>
                  <a:pt x="6959" y="12540"/>
                  <a:pt x="7026" y="12540"/>
                </a:cubicBezTo>
                <a:cubicBezTo>
                  <a:pt x="7164" y="12540"/>
                  <a:pt x="7296" y="12432"/>
                  <a:pt x="7296" y="12269"/>
                </a:cubicBezTo>
                <a:cubicBezTo>
                  <a:pt x="7296" y="12122"/>
                  <a:pt x="7177" y="12000"/>
                  <a:pt x="7027" y="12000"/>
                </a:cubicBezTo>
                <a:close/>
                <a:moveTo>
                  <a:pt x="8362" y="12000"/>
                </a:moveTo>
                <a:cubicBezTo>
                  <a:pt x="8120" y="12000"/>
                  <a:pt x="8001" y="12291"/>
                  <a:pt x="8171" y="12460"/>
                </a:cubicBezTo>
                <a:cubicBezTo>
                  <a:pt x="8225" y="12515"/>
                  <a:pt x="8293" y="12540"/>
                  <a:pt x="8359" y="12540"/>
                </a:cubicBezTo>
                <a:cubicBezTo>
                  <a:pt x="8498" y="12540"/>
                  <a:pt x="8631" y="12432"/>
                  <a:pt x="8631" y="12269"/>
                </a:cubicBezTo>
                <a:cubicBezTo>
                  <a:pt x="8631" y="12122"/>
                  <a:pt x="8509" y="12000"/>
                  <a:pt x="8362" y="12000"/>
                </a:cubicBezTo>
                <a:close/>
                <a:moveTo>
                  <a:pt x="9694" y="12000"/>
                </a:moveTo>
                <a:cubicBezTo>
                  <a:pt x="9455" y="12000"/>
                  <a:pt x="9333" y="12291"/>
                  <a:pt x="9502" y="12460"/>
                </a:cubicBezTo>
                <a:cubicBezTo>
                  <a:pt x="9558" y="12515"/>
                  <a:pt x="9626" y="12540"/>
                  <a:pt x="9693" y="12540"/>
                </a:cubicBezTo>
                <a:cubicBezTo>
                  <a:pt x="9831" y="12540"/>
                  <a:pt x="9963" y="12432"/>
                  <a:pt x="9963" y="12269"/>
                </a:cubicBezTo>
                <a:cubicBezTo>
                  <a:pt x="9963" y="12122"/>
                  <a:pt x="9844" y="12000"/>
                  <a:pt x="9694" y="12000"/>
                </a:cubicBezTo>
                <a:close/>
                <a:moveTo>
                  <a:pt x="11029" y="12000"/>
                </a:moveTo>
                <a:cubicBezTo>
                  <a:pt x="10787" y="12000"/>
                  <a:pt x="10668" y="12291"/>
                  <a:pt x="10837" y="12460"/>
                </a:cubicBezTo>
                <a:cubicBezTo>
                  <a:pt x="10892" y="12515"/>
                  <a:pt x="10960" y="12540"/>
                  <a:pt x="11026" y="12540"/>
                </a:cubicBezTo>
                <a:cubicBezTo>
                  <a:pt x="11165" y="12540"/>
                  <a:pt x="11298" y="12432"/>
                  <a:pt x="11298" y="12269"/>
                </a:cubicBezTo>
                <a:cubicBezTo>
                  <a:pt x="11298" y="12122"/>
                  <a:pt x="11176" y="12000"/>
                  <a:pt x="11029" y="12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Google Shape;12504;p49">
            <a:extLst>
              <a:ext uri="{FF2B5EF4-FFF2-40B4-BE49-F238E27FC236}">
                <a16:creationId xmlns:a16="http://schemas.microsoft.com/office/drawing/2014/main" id="{223E5996-E0F8-E07E-BDF0-DBC17FEDB551}"/>
              </a:ext>
            </a:extLst>
          </p:cNvPr>
          <p:cNvSpPr/>
          <p:nvPr/>
        </p:nvSpPr>
        <p:spPr>
          <a:xfrm>
            <a:off x="9406290" y="2072021"/>
            <a:ext cx="596710" cy="719019"/>
          </a:xfrm>
          <a:custGeom>
            <a:avLst/>
            <a:gdLst/>
            <a:ahLst/>
            <a:cxnLst/>
            <a:rect l="l" t="t" r="r" b="b"/>
            <a:pathLst>
              <a:path w="11304" h="13621" extrusionOk="0">
                <a:moveTo>
                  <a:pt x="5650" y="1"/>
                </a:moveTo>
                <a:cubicBezTo>
                  <a:pt x="4372" y="1"/>
                  <a:pt x="3338" y="1038"/>
                  <a:pt x="3338" y="2317"/>
                </a:cubicBezTo>
                <a:lnTo>
                  <a:pt x="0" y="2317"/>
                </a:lnTo>
                <a:lnTo>
                  <a:pt x="0" y="13620"/>
                </a:lnTo>
                <a:lnTo>
                  <a:pt x="11304" y="13620"/>
                </a:lnTo>
                <a:lnTo>
                  <a:pt x="11304" y="10283"/>
                </a:lnTo>
                <a:cubicBezTo>
                  <a:pt x="10032" y="10273"/>
                  <a:pt x="9007" y="9239"/>
                  <a:pt x="9007" y="7970"/>
                </a:cubicBezTo>
                <a:cubicBezTo>
                  <a:pt x="9007" y="6698"/>
                  <a:pt x="10032" y="5664"/>
                  <a:pt x="11304" y="5654"/>
                </a:cubicBezTo>
                <a:lnTo>
                  <a:pt x="11304" y="2317"/>
                </a:lnTo>
                <a:lnTo>
                  <a:pt x="7966" y="2317"/>
                </a:lnTo>
                <a:cubicBezTo>
                  <a:pt x="7966" y="1038"/>
                  <a:pt x="6929" y="1"/>
                  <a:pt x="5650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Google Shape;12505;p49">
            <a:extLst>
              <a:ext uri="{FF2B5EF4-FFF2-40B4-BE49-F238E27FC236}">
                <a16:creationId xmlns:a16="http://schemas.microsoft.com/office/drawing/2014/main" id="{70A32A33-C538-CF19-C06B-75C36496C709}"/>
              </a:ext>
            </a:extLst>
          </p:cNvPr>
          <p:cNvSpPr/>
          <p:nvPr/>
        </p:nvSpPr>
        <p:spPr>
          <a:xfrm>
            <a:off x="9334817" y="2066426"/>
            <a:ext cx="596763" cy="718966"/>
          </a:xfrm>
          <a:custGeom>
            <a:avLst/>
            <a:gdLst/>
            <a:ahLst/>
            <a:cxnLst/>
            <a:rect l="l" t="t" r="r" b="b"/>
            <a:pathLst>
              <a:path w="11305" h="13620" fill="none" extrusionOk="0">
                <a:moveTo>
                  <a:pt x="3338" y="2316"/>
                </a:moveTo>
                <a:lnTo>
                  <a:pt x="0" y="2316"/>
                </a:lnTo>
                <a:lnTo>
                  <a:pt x="0" y="13620"/>
                </a:lnTo>
                <a:lnTo>
                  <a:pt x="11304" y="13620"/>
                </a:lnTo>
                <a:lnTo>
                  <a:pt x="11304" y="10282"/>
                </a:lnTo>
                <a:cubicBezTo>
                  <a:pt x="10032" y="10273"/>
                  <a:pt x="9007" y="9239"/>
                  <a:pt x="9007" y="7970"/>
                </a:cubicBezTo>
                <a:cubicBezTo>
                  <a:pt x="9007" y="6697"/>
                  <a:pt x="10032" y="5663"/>
                  <a:pt x="11304" y="5654"/>
                </a:cubicBezTo>
                <a:lnTo>
                  <a:pt x="11304" y="2316"/>
                </a:lnTo>
                <a:lnTo>
                  <a:pt x="7967" y="2316"/>
                </a:lnTo>
                <a:cubicBezTo>
                  <a:pt x="7967" y="1038"/>
                  <a:pt x="6929" y="0"/>
                  <a:pt x="5651" y="0"/>
                </a:cubicBezTo>
                <a:cubicBezTo>
                  <a:pt x="4372" y="0"/>
                  <a:pt x="3338" y="1038"/>
                  <a:pt x="3338" y="2316"/>
                </a:cubicBezTo>
                <a:close/>
              </a:path>
            </a:pathLst>
          </a:custGeom>
          <a:noFill/>
          <a:ln w="19050" cap="flat" cmpd="sng">
            <a:solidFill>
              <a:srgbClr val="000A39"/>
            </a:solidFill>
            <a:prstDash val="solid"/>
            <a:miter lim="31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12488;p49">
            <a:extLst>
              <a:ext uri="{FF2B5EF4-FFF2-40B4-BE49-F238E27FC236}">
                <a16:creationId xmlns:a16="http://schemas.microsoft.com/office/drawing/2014/main" id="{9112E9C3-5EBE-87EE-BD88-14A877DDB37C}"/>
              </a:ext>
            </a:extLst>
          </p:cNvPr>
          <p:cNvSpPr txBox="1"/>
          <p:nvPr/>
        </p:nvSpPr>
        <p:spPr>
          <a:xfrm>
            <a:off x="8953840" y="1118286"/>
            <a:ext cx="1302629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sz="2000" b="1" kern="0">
                <a:solidFill>
                  <a:srgbClr val="000A39"/>
                </a:solidFill>
                <a:latin typeface="Rajdhani"/>
                <a:sym typeface="Rajdhani"/>
              </a:rPr>
              <a:t>Game ends</a:t>
            </a:r>
            <a:endParaRPr sz="2000" b="1" kern="0">
              <a:solidFill>
                <a:srgbClr val="000A39"/>
              </a:solidFill>
              <a:latin typeface="Rajdhani"/>
              <a:sym typeface="Rajdhani"/>
            </a:endParaRPr>
          </a:p>
        </p:txBody>
      </p:sp>
      <p:sp>
        <p:nvSpPr>
          <p:cNvPr id="77" name="Google Shape;12489;p49">
            <a:extLst>
              <a:ext uri="{FF2B5EF4-FFF2-40B4-BE49-F238E27FC236}">
                <a16:creationId xmlns:a16="http://schemas.microsoft.com/office/drawing/2014/main" id="{E38F9340-CE80-E534-9829-2FC88ACAD6FA}"/>
              </a:ext>
            </a:extLst>
          </p:cNvPr>
          <p:cNvSpPr txBox="1"/>
          <p:nvPr/>
        </p:nvSpPr>
        <p:spPr>
          <a:xfrm>
            <a:off x="9221012" y="3027154"/>
            <a:ext cx="1894021" cy="16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6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Reach level 10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600" kern="0">
                <a:solidFill>
                  <a:srgbClr val="000A39"/>
                </a:solidFill>
                <a:ea typeface="Nunito Sans"/>
                <a:cs typeface="Nunito Sans"/>
                <a:sym typeface="Nunito Sans"/>
              </a:rPr>
              <a:t>Have 40 points</a:t>
            </a:r>
          </a:p>
          <a:p>
            <a:pPr algn="ctr"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DD89B014-789D-527D-1EA5-6573D116BE59}"/>
              </a:ext>
            </a:extLst>
          </p:cNvPr>
          <p:cNvSpPr/>
          <p:nvPr/>
        </p:nvSpPr>
        <p:spPr>
          <a:xfrm>
            <a:off x="10084886" y="3728518"/>
            <a:ext cx="404554" cy="346968"/>
          </a:xfrm>
          <a:prstGeom prst="downArrow">
            <a:avLst>
              <a:gd name="adj1" fmla="val 50000"/>
              <a:gd name="adj2" fmla="val 4278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4A454F5-5700-450E-551F-D4927C675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" t="10206" r="51331"/>
          <a:stretch/>
        </p:blipFill>
        <p:spPr>
          <a:xfrm>
            <a:off x="9456394" y="4146116"/>
            <a:ext cx="1894021" cy="814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3105312-54DB-0726-F3DA-2A3849F7C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10" t="10206" r="2991"/>
          <a:stretch/>
        </p:blipFill>
        <p:spPr>
          <a:xfrm>
            <a:off x="9456384" y="5151561"/>
            <a:ext cx="1894021" cy="814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51D5247-4B5F-9251-F195-9EB444840922}"/>
              </a:ext>
            </a:extLst>
          </p:cNvPr>
          <p:cNvSpPr/>
          <p:nvPr/>
        </p:nvSpPr>
        <p:spPr>
          <a:xfrm>
            <a:off x="5795985" y="4717360"/>
            <a:ext cx="2574828" cy="13838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/>
              <a:t>State</a:t>
            </a:r>
            <a:r>
              <a:rPr lang="en-US" sz="1600"/>
              <a:t> will be function of:</a:t>
            </a:r>
          </a:p>
          <a:p>
            <a:endParaRPr lang="en-US" sz="1600"/>
          </a:p>
          <a:p>
            <a:r>
              <a:rPr lang="en-US" sz="1400" i="1"/>
              <a:t>Enemy waves defeated, </a:t>
            </a:r>
          </a:p>
          <a:p>
            <a:r>
              <a:rPr lang="en-US" sz="1400" i="1"/>
              <a:t>Coins, points, grid spaces, </a:t>
            </a:r>
          </a:p>
          <a:p>
            <a:r>
              <a:rPr lang="en-US" sz="1400" i="1"/>
              <a:t>position &amp; number of 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6915-DB80-147D-F4CC-DA67248DB5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96682" y="4367231"/>
            <a:ext cx="4505106" cy="2371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61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Hands-on Introduction to Reinforcement Learning with Python">
            <a:extLst>
              <a:ext uri="{FF2B5EF4-FFF2-40B4-BE49-F238E27FC236}">
                <a16:creationId xmlns:a16="http://schemas.microsoft.com/office/drawing/2014/main" id="{BDE53890-3A45-E26F-60AF-3964F685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2" y="1645294"/>
            <a:ext cx="5087382" cy="30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258895" y="535765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Action Rule, State Distribution &amp; Final Reward </a:t>
            </a:r>
            <a:endParaRPr lang="en-IN" sz="2133">
              <a:solidFill>
                <a:schemeClr val="tx1">
                  <a:lumMod val="50000"/>
                </a:schemeClr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87" name="Google Shape;12489;p49">
            <a:extLst>
              <a:ext uri="{FF2B5EF4-FFF2-40B4-BE49-F238E27FC236}">
                <a16:creationId xmlns:a16="http://schemas.microsoft.com/office/drawing/2014/main" id="{C576B495-1245-CCFC-24DA-78C76D5CD60B}"/>
              </a:ext>
            </a:extLst>
          </p:cNvPr>
          <p:cNvSpPr txBox="1"/>
          <p:nvPr/>
        </p:nvSpPr>
        <p:spPr>
          <a:xfrm>
            <a:off x="6392452" y="1530349"/>
            <a:ext cx="4517718" cy="107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Action Rule</a:t>
            </a:r>
            <a:r>
              <a:rPr lang="en-US" sz="1400" b="1">
                <a:solidFill>
                  <a:srgbClr val="000000"/>
                </a:solidFill>
                <a:ea typeface="Calibri" panose="020F0502020204030204" pitchFamily="34" charset="0"/>
              </a:rPr>
              <a:t>: </a:t>
            </a: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</a:rPr>
              <a:t>Train agent to select</a:t>
            </a:r>
            <a:r>
              <a:rPr lang="en-US" sz="1400" b="1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an action that maximizes the expected future rewards, considering the current state and the available actions</a:t>
            </a:r>
            <a:r>
              <a:rPr lang="en-IN" sz="1400">
                <a:effectLst/>
              </a:rPr>
              <a:t> 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IN" sz="1400">
              <a:effectLst/>
            </a:endParaRP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1600" kern="0">
              <a:solidFill>
                <a:srgbClr val="000A3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CA45689-8900-44CD-613E-B35C12F3400E}"/>
              </a:ext>
            </a:extLst>
          </p:cNvPr>
          <p:cNvSpPr/>
          <p:nvPr/>
        </p:nvSpPr>
        <p:spPr>
          <a:xfrm>
            <a:off x="6588691" y="3429000"/>
            <a:ext cx="4321479" cy="8395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Install tower in grid space 1 or 2 at some state St? 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Agent will install at grid space 1 if higher reward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89" name="Google Shape;12489;p49">
            <a:extLst>
              <a:ext uri="{FF2B5EF4-FFF2-40B4-BE49-F238E27FC236}">
                <a16:creationId xmlns:a16="http://schemas.microsoft.com/office/drawing/2014/main" id="{E5FAE916-A626-2CB2-78F2-1C47CADC2661}"/>
              </a:ext>
            </a:extLst>
          </p:cNvPr>
          <p:cNvSpPr txBox="1"/>
          <p:nvPr/>
        </p:nvSpPr>
        <p:spPr>
          <a:xfrm>
            <a:off x="6392452" y="2353935"/>
            <a:ext cx="4517718" cy="107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State Distribution: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>
                <a:solidFill>
                  <a:srgbClr val="000000"/>
                </a:solidFill>
              </a:rPr>
              <a:t>Sliding window approach that considers the previous few states to capture temporal information</a:t>
            </a:r>
            <a:r>
              <a:rPr lang="en-IN" sz="14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0" name="Google Shape;12489;p49">
            <a:extLst>
              <a:ext uri="{FF2B5EF4-FFF2-40B4-BE49-F238E27FC236}">
                <a16:creationId xmlns:a16="http://schemas.microsoft.com/office/drawing/2014/main" id="{D020E1DE-CA34-A71C-E99E-CD51DA9D03F6}"/>
              </a:ext>
            </a:extLst>
          </p:cNvPr>
          <p:cNvSpPr txBox="1"/>
          <p:nvPr/>
        </p:nvSpPr>
        <p:spPr>
          <a:xfrm>
            <a:off x="474002" y="5036176"/>
            <a:ext cx="4517718" cy="107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Reward: </a:t>
            </a:r>
            <a:r>
              <a:rPr lang="en-US" sz="1400">
                <a:solidFill>
                  <a:srgbClr val="000000"/>
                </a:solidFill>
              </a:rPr>
              <a:t>At end of episode (Series of actions)</a:t>
            </a:r>
          </a:p>
          <a:p>
            <a:pPr marL="185738" indent="-185738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</a:rPr>
              <a:t>Final Reward: M</a:t>
            </a:r>
            <a:r>
              <a:rPr lang="en-US" sz="1400">
                <a:solidFill>
                  <a:srgbClr val="000000"/>
                </a:solidFill>
              </a:rPr>
              <a:t>aximize the cumulative reward (coins, points, and grid spaces) it receives over time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9D919D5-9BC9-D452-C52F-6469163E58E1}"/>
              </a:ext>
            </a:extLst>
          </p:cNvPr>
          <p:cNvSpPr/>
          <p:nvPr/>
        </p:nvSpPr>
        <p:spPr>
          <a:xfrm>
            <a:off x="6588691" y="4809993"/>
            <a:ext cx="4409161" cy="11649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Thus, if 10 enemy waves were dealt with, out of which 8 were defeated, the final reward would be 6 (+8-2) points, level 2, 70 (+80-10) coins, 20 more grid spaces</a:t>
            </a:r>
            <a:r>
              <a:rPr lang="en-IN" sz="14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50F30AFA-887C-A561-636D-596927F57B5C}"/>
              </a:ext>
            </a:extLst>
          </p:cNvPr>
          <p:cNvSpPr/>
          <p:nvPr/>
        </p:nvSpPr>
        <p:spPr>
          <a:xfrm>
            <a:off x="8547153" y="3021086"/>
            <a:ext cx="404554" cy="346968"/>
          </a:xfrm>
          <a:prstGeom prst="downArrow">
            <a:avLst>
              <a:gd name="adj1" fmla="val 50000"/>
              <a:gd name="adj2" fmla="val 4278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19B3B2F0-572C-D7E0-DD1C-B2A659C94C0C}"/>
              </a:ext>
            </a:extLst>
          </p:cNvPr>
          <p:cNvSpPr/>
          <p:nvPr/>
        </p:nvSpPr>
        <p:spPr>
          <a:xfrm rot="16200000">
            <a:off x="5603310" y="5309836"/>
            <a:ext cx="404554" cy="346968"/>
          </a:xfrm>
          <a:prstGeom prst="downArrow">
            <a:avLst>
              <a:gd name="adj1" fmla="val 50000"/>
              <a:gd name="adj2" fmla="val 4278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9F722C1-0966-22F9-C5D0-4FD00F8C88D0}"/>
              </a:ext>
            </a:extLst>
          </p:cNvPr>
          <p:cNvCxnSpPr>
            <a:cxnSpLocks/>
          </p:cNvCxnSpPr>
          <p:nvPr/>
        </p:nvCxnSpPr>
        <p:spPr>
          <a:xfrm>
            <a:off x="864296" y="3695178"/>
            <a:ext cx="0" cy="33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5E9ABA-6868-5C63-E835-B5E45331833C}"/>
              </a:ext>
            </a:extLst>
          </p:cNvPr>
          <p:cNvCxnSpPr>
            <a:cxnSpLocks/>
          </p:cNvCxnSpPr>
          <p:nvPr/>
        </p:nvCxnSpPr>
        <p:spPr>
          <a:xfrm flipH="1">
            <a:off x="1814108" y="4434214"/>
            <a:ext cx="272840" cy="9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Google Shape;12492;p49">
            <a:extLst>
              <a:ext uri="{FF2B5EF4-FFF2-40B4-BE49-F238E27FC236}">
                <a16:creationId xmlns:a16="http://schemas.microsoft.com/office/drawing/2014/main" id="{2831BD5F-46F6-7D5D-1C39-9E99BC2CBBF1}"/>
              </a:ext>
            </a:extLst>
          </p:cNvPr>
          <p:cNvSpPr txBox="1"/>
          <p:nvPr/>
        </p:nvSpPr>
        <p:spPr>
          <a:xfrm>
            <a:off x="106196" y="4320247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</a:pPr>
            <a:r>
              <a:rPr lang="en-IN" sz="1400" i="1" kern="0">
                <a:solidFill>
                  <a:srgbClr val="FF0000"/>
                </a:solidFill>
                <a:latin typeface="Rajdhani"/>
                <a:sym typeface="Rajdhani"/>
              </a:rPr>
              <a:t>W</a:t>
            </a:r>
            <a:r>
              <a:rPr lang="en" sz="1400" i="1" kern="0" err="1">
                <a:solidFill>
                  <a:srgbClr val="FF0000"/>
                </a:solidFill>
                <a:latin typeface="Rajdhani"/>
                <a:sym typeface="Rajdhani"/>
              </a:rPr>
              <a:t>indow</a:t>
            </a:r>
            <a:r>
              <a:rPr lang="en" sz="1400" i="1" kern="0">
                <a:solidFill>
                  <a:srgbClr val="FF0000"/>
                </a:solidFill>
                <a:latin typeface="Rajdhani"/>
                <a:sym typeface="Rajdhani"/>
              </a:rPr>
              <a:t> approach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6BD30CC-EFBF-0DA4-B097-5C3062663174}"/>
              </a:ext>
            </a:extLst>
          </p:cNvPr>
          <p:cNvCxnSpPr>
            <a:cxnSpLocks/>
          </p:cNvCxnSpPr>
          <p:nvPr/>
        </p:nvCxnSpPr>
        <p:spPr>
          <a:xfrm flipV="1">
            <a:off x="1599334" y="3273176"/>
            <a:ext cx="351194" cy="15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FCFF038-8630-1058-A4F2-3DD05743F82E}"/>
              </a:ext>
            </a:extLst>
          </p:cNvPr>
          <p:cNvCxnSpPr>
            <a:cxnSpLocks/>
          </p:cNvCxnSpPr>
          <p:nvPr/>
        </p:nvCxnSpPr>
        <p:spPr>
          <a:xfrm flipV="1">
            <a:off x="2243799" y="3473949"/>
            <a:ext cx="0" cy="22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12492;p49">
            <a:extLst>
              <a:ext uri="{FF2B5EF4-FFF2-40B4-BE49-F238E27FC236}">
                <a16:creationId xmlns:a16="http://schemas.microsoft.com/office/drawing/2014/main" id="{DCD94049-87D1-2E78-CCC4-7C75504E4FAF}"/>
              </a:ext>
            </a:extLst>
          </p:cNvPr>
          <p:cNvSpPr txBox="1"/>
          <p:nvPr/>
        </p:nvSpPr>
        <p:spPr>
          <a:xfrm>
            <a:off x="1706082" y="2963909"/>
            <a:ext cx="1516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  <a:buClr>
                <a:srgbClr val="000000"/>
              </a:buClr>
            </a:pPr>
            <a:r>
              <a:rPr lang="en-US" sz="1400" i="1" kern="0">
                <a:solidFill>
                  <a:srgbClr val="FF0000"/>
                </a:solidFill>
                <a:latin typeface="Rajdhani"/>
                <a:sym typeface="Rajdhani"/>
              </a:rPr>
              <a:t>Cumulative rewards</a:t>
            </a:r>
            <a:endParaRPr lang="en" sz="1400" i="1" kern="0">
              <a:solidFill>
                <a:srgbClr val="FF0000"/>
              </a:solidFill>
              <a:latin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2146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Analysis Procedure</a:t>
            </a:r>
            <a:endParaRPr lang="en-IN" sz="2133">
              <a:solidFill>
                <a:schemeClr val="tx1">
                  <a:lumMod val="50000"/>
                </a:schemeClr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1026" name="Picture 2" descr="Reinforcement Learning Real-world examples - Data Analytics">
            <a:extLst>
              <a:ext uri="{FF2B5EF4-FFF2-40B4-BE49-F238E27FC236}">
                <a16:creationId xmlns:a16="http://schemas.microsoft.com/office/drawing/2014/main" id="{E311C4C7-2506-93D7-059B-EFA2387D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304" y="1240947"/>
            <a:ext cx="5194126" cy="2830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5D79EA-FF83-24DC-9951-77071FAB7086}"/>
              </a:ext>
            </a:extLst>
          </p:cNvPr>
          <p:cNvSpPr/>
          <p:nvPr/>
        </p:nvSpPr>
        <p:spPr>
          <a:xfrm>
            <a:off x="339271" y="1509433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</a:rPr>
              <a:t>D</a:t>
            </a:r>
            <a:r>
              <a:rPr lang="en-US" sz="140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ueling Q-networks algorithm with </a:t>
            </a:r>
            <a:r>
              <a:rPr lang="en-US" sz="140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ReLU</a:t>
            </a:r>
            <a:r>
              <a:rPr lang="en-US" sz="140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activation functions</a:t>
            </a:r>
            <a:r>
              <a:rPr lang="en-IN" sz="1400">
                <a:effectLst/>
              </a:rPr>
              <a:t> 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243F8D-7A3B-9EFF-7F93-E83D11EFF4F0}"/>
              </a:ext>
            </a:extLst>
          </p:cNvPr>
          <p:cNvSpPr/>
          <p:nvPr/>
        </p:nvSpPr>
        <p:spPr>
          <a:xfrm>
            <a:off x="300626" y="3448834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Sliding window approach for state distribution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39905-1BE3-9CF2-E76F-7C42DC41F43B}"/>
              </a:ext>
            </a:extLst>
          </p:cNvPr>
          <p:cNvSpPr/>
          <p:nvPr/>
        </p:nvSpPr>
        <p:spPr>
          <a:xfrm>
            <a:off x="2444664" y="4899330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Train agent for 100,000 turns//epochs to begin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32FEE4-F8BF-3498-82D6-E5A12A5E8690}"/>
              </a:ext>
            </a:extLst>
          </p:cNvPr>
          <p:cNvSpPr/>
          <p:nvPr/>
        </p:nvSpPr>
        <p:spPr>
          <a:xfrm>
            <a:off x="6480130" y="4888159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Test </a:t>
            </a:r>
            <a:r>
              <a:rPr lang="en-US" sz="1400" err="1">
                <a:solidFill>
                  <a:srgbClr val="000000"/>
                </a:solidFill>
              </a:rPr>
              <a:t>performace</a:t>
            </a:r>
            <a:r>
              <a:rPr lang="en-US" sz="1400">
                <a:solidFill>
                  <a:srgbClr val="000000"/>
                </a:solidFill>
              </a:rPr>
              <a:t> on predetermined scenarios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16DBC-7970-B159-D6C5-A86E4C6B0AF4}"/>
              </a:ext>
            </a:extLst>
          </p:cNvPr>
          <p:cNvSpPr/>
          <p:nvPr/>
        </p:nvSpPr>
        <p:spPr>
          <a:xfrm>
            <a:off x="9185752" y="3540541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 err="1">
                <a:solidFill>
                  <a:srgbClr val="000000"/>
                </a:solidFill>
              </a:rPr>
              <a:t>Guage</a:t>
            </a:r>
            <a:r>
              <a:rPr lang="en-US" sz="1400">
                <a:solidFill>
                  <a:srgbClr val="000000"/>
                </a:solidFill>
              </a:rPr>
              <a:t> agent’s success rate and game play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14827A-8382-CC5E-1453-A7493FA99F88}"/>
              </a:ext>
            </a:extLst>
          </p:cNvPr>
          <p:cNvSpPr/>
          <p:nvPr/>
        </p:nvSpPr>
        <p:spPr>
          <a:xfrm>
            <a:off x="9005884" y="1509433"/>
            <a:ext cx="2705622" cy="8395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</a:rPr>
              <a:t>Make modifications, and retrain if required </a:t>
            </a:r>
            <a:endParaRPr lang="en-IN" sz="1400">
              <a:solidFill>
                <a:srgbClr val="000000"/>
              </a:solidFill>
            </a:endParaRPr>
          </a:p>
        </p:txBody>
      </p:sp>
      <p:grpSp>
        <p:nvGrpSpPr>
          <p:cNvPr id="9" name="Google Shape;12482;p49">
            <a:extLst>
              <a:ext uri="{FF2B5EF4-FFF2-40B4-BE49-F238E27FC236}">
                <a16:creationId xmlns:a16="http://schemas.microsoft.com/office/drawing/2014/main" id="{ADD1B45C-67F4-E75E-A54A-EBE290EAA0FD}"/>
              </a:ext>
            </a:extLst>
          </p:cNvPr>
          <p:cNvGrpSpPr/>
          <p:nvPr/>
        </p:nvGrpSpPr>
        <p:grpSpPr>
          <a:xfrm rot="6558234">
            <a:off x="1239365" y="2684052"/>
            <a:ext cx="677000" cy="322624"/>
            <a:chOff x="2191238" y="3248224"/>
            <a:chExt cx="677039" cy="322643"/>
          </a:xfrm>
        </p:grpSpPr>
        <p:sp>
          <p:nvSpPr>
            <p:cNvPr id="10" name="Google Shape;12483;p49">
              <a:extLst>
                <a:ext uri="{FF2B5EF4-FFF2-40B4-BE49-F238E27FC236}">
                  <a16:creationId xmlns:a16="http://schemas.microsoft.com/office/drawing/2014/main" id="{29469B9C-99A9-4FCF-93F2-8B654F2671C9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1" name="Google Shape;12484;p49">
              <a:extLst>
                <a:ext uri="{FF2B5EF4-FFF2-40B4-BE49-F238E27FC236}">
                  <a16:creationId xmlns:a16="http://schemas.microsoft.com/office/drawing/2014/main" id="{A9678BE2-BCE9-6507-2052-F1B9341F02FA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12" name="Google Shape;12482;p49">
            <a:extLst>
              <a:ext uri="{FF2B5EF4-FFF2-40B4-BE49-F238E27FC236}">
                <a16:creationId xmlns:a16="http://schemas.microsoft.com/office/drawing/2014/main" id="{E2D02F9A-D0D4-37AF-F726-51229DD1E7F2}"/>
              </a:ext>
            </a:extLst>
          </p:cNvPr>
          <p:cNvGrpSpPr/>
          <p:nvPr/>
        </p:nvGrpSpPr>
        <p:grpSpPr>
          <a:xfrm rot="4190044">
            <a:off x="1583055" y="4726848"/>
            <a:ext cx="677000" cy="322624"/>
            <a:chOff x="2191238" y="3248224"/>
            <a:chExt cx="677039" cy="322643"/>
          </a:xfrm>
        </p:grpSpPr>
        <p:sp>
          <p:nvSpPr>
            <p:cNvPr id="13" name="Google Shape;12483;p49">
              <a:extLst>
                <a:ext uri="{FF2B5EF4-FFF2-40B4-BE49-F238E27FC236}">
                  <a16:creationId xmlns:a16="http://schemas.microsoft.com/office/drawing/2014/main" id="{1E19F181-59B5-A3B8-EE1D-0E7574674C21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4" name="Google Shape;12484;p49">
              <a:extLst>
                <a:ext uri="{FF2B5EF4-FFF2-40B4-BE49-F238E27FC236}">
                  <a16:creationId xmlns:a16="http://schemas.microsoft.com/office/drawing/2014/main" id="{F97E43B1-C371-E853-DF66-4B95B94645BE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15" name="Google Shape;12482;p49">
            <a:extLst>
              <a:ext uri="{FF2B5EF4-FFF2-40B4-BE49-F238E27FC236}">
                <a16:creationId xmlns:a16="http://schemas.microsoft.com/office/drawing/2014/main" id="{7A03397C-1441-FDA1-2B73-D722FCBAF6E5}"/>
              </a:ext>
            </a:extLst>
          </p:cNvPr>
          <p:cNvGrpSpPr/>
          <p:nvPr/>
        </p:nvGrpSpPr>
        <p:grpSpPr>
          <a:xfrm rot="1455717">
            <a:off x="5442164" y="5220667"/>
            <a:ext cx="677000" cy="322624"/>
            <a:chOff x="2191238" y="3248224"/>
            <a:chExt cx="677039" cy="322643"/>
          </a:xfrm>
        </p:grpSpPr>
        <p:sp>
          <p:nvSpPr>
            <p:cNvPr id="16" name="Google Shape;12483;p49">
              <a:extLst>
                <a:ext uri="{FF2B5EF4-FFF2-40B4-BE49-F238E27FC236}">
                  <a16:creationId xmlns:a16="http://schemas.microsoft.com/office/drawing/2014/main" id="{11C79C36-6049-4982-4828-824BDF1BD857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7" name="Google Shape;12484;p49">
              <a:extLst>
                <a:ext uri="{FF2B5EF4-FFF2-40B4-BE49-F238E27FC236}">
                  <a16:creationId xmlns:a16="http://schemas.microsoft.com/office/drawing/2014/main" id="{E4BC8C14-EC8B-CEC9-5382-0DDF863D4C14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18" name="Google Shape;12482;p49">
            <a:extLst>
              <a:ext uri="{FF2B5EF4-FFF2-40B4-BE49-F238E27FC236}">
                <a16:creationId xmlns:a16="http://schemas.microsoft.com/office/drawing/2014/main" id="{0A58228A-C3D6-DD53-4E69-063C0E157CAB}"/>
              </a:ext>
            </a:extLst>
          </p:cNvPr>
          <p:cNvGrpSpPr/>
          <p:nvPr/>
        </p:nvGrpSpPr>
        <p:grpSpPr>
          <a:xfrm rot="20237942">
            <a:off x="9712676" y="4926758"/>
            <a:ext cx="677000" cy="322624"/>
            <a:chOff x="2191238" y="3248224"/>
            <a:chExt cx="677039" cy="322643"/>
          </a:xfrm>
        </p:grpSpPr>
        <p:sp>
          <p:nvSpPr>
            <p:cNvPr id="19" name="Google Shape;12483;p49">
              <a:extLst>
                <a:ext uri="{FF2B5EF4-FFF2-40B4-BE49-F238E27FC236}">
                  <a16:creationId xmlns:a16="http://schemas.microsoft.com/office/drawing/2014/main" id="{81F8CF3A-C041-71D4-FEAE-A49B56DD73C1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" name="Google Shape;12484;p49">
              <a:extLst>
                <a:ext uri="{FF2B5EF4-FFF2-40B4-BE49-F238E27FC236}">
                  <a16:creationId xmlns:a16="http://schemas.microsoft.com/office/drawing/2014/main" id="{25BD7CDA-6B04-3AA9-B32F-21969DE7380B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21" name="Google Shape;12482;p49">
            <a:extLst>
              <a:ext uri="{FF2B5EF4-FFF2-40B4-BE49-F238E27FC236}">
                <a16:creationId xmlns:a16="http://schemas.microsoft.com/office/drawing/2014/main" id="{C807551D-64C6-7486-8EBF-719436BD7DDE}"/>
              </a:ext>
            </a:extLst>
          </p:cNvPr>
          <p:cNvGrpSpPr/>
          <p:nvPr/>
        </p:nvGrpSpPr>
        <p:grpSpPr>
          <a:xfrm rot="17544459">
            <a:off x="10075148" y="2779270"/>
            <a:ext cx="677000" cy="322624"/>
            <a:chOff x="2191238" y="3248224"/>
            <a:chExt cx="677039" cy="322643"/>
          </a:xfrm>
        </p:grpSpPr>
        <p:sp>
          <p:nvSpPr>
            <p:cNvPr id="22" name="Google Shape;12483;p49">
              <a:extLst>
                <a:ext uri="{FF2B5EF4-FFF2-40B4-BE49-F238E27FC236}">
                  <a16:creationId xmlns:a16="http://schemas.microsoft.com/office/drawing/2014/main" id="{9FBF3D5D-3A3F-96D3-1CA2-7DB2F9BD8BFC}"/>
                </a:ext>
              </a:extLst>
            </p:cNvPr>
            <p:cNvSpPr/>
            <p:nvPr/>
          </p:nvSpPr>
          <p:spPr>
            <a:xfrm>
              <a:off x="2191238" y="3260554"/>
              <a:ext cx="648163" cy="310313"/>
            </a:xfrm>
            <a:custGeom>
              <a:avLst/>
              <a:gdLst/>
              <a:ahLst/>
              <a:cxnLst/>
              <a:rect l="l" t="t" r="r" b="b"/>
              <a:pathLst>
                <a:path w="6308" h="3020" extrusionOk="0">
                  <a:moveTo>
                    <a:pt x="6167" y="29"/>
                  </a:moveTo>
                  <a:cubicBezTo>
                    <a:pt x="6172" y="29"/>
                    <a:pt x="6183" y="41"/>
                    <a:pt x="6191" y="59"/>
                  </a:cubicBezTo>
                  <a:cubicBezTo>
                    <a:pt x="6200" y="71"/>
                    <a:pt x="6205" y="76"/>
                    <a:pt x="6203" y="76"/>
                  </a:cubicBezTo>
                  <a:cubicBezTo>
                    <a:pt x="6202" y="76"/>
                    <a:pt x="6196" y="72"/>
                    <a:pt x="6186" y="66"/>
                  </a:cubicBezTo>
                  <a:cubicBezTo>
                    <a:pt x="6175" y="59"/>
                    <a:pt x="6164" y="51"/>
                    <a:pt x="6168" y="44"/>
                  </a:cubicBezTo>
                  <a:cubicBezTo>
                    <a:pt x="6163" y="34"/>
                    <a:pt x="6164" y="29"/>
                    <a:pt x="6167" y="29"/>
                  </a:cubicBezTo>
                  <a:close/>
                  <a:moveTo>
                    <a:pt x="5442" y="955"/>
                  </a:moveTo>
                  <a:cubicBezTo>
                    <a:pt x="5444" y="955"/>
                    <a:pt x="5446" y="958"/>
                    <a:pt x="5451" y="963"/>
                  </a:cubicBezTo>
                  <a:cubicBezTo>
                    <a:pt x="5460" y="972"/>
                    <a:pt x="5464" y="987"/>
                    <a:pt x="5458" y="993"/>
                  </a:cubicBezTo>
                  <a:cubicBezTo>
                    <a:pt x="5457" y="994"/>
                    <a:pt x="5457" y="994"/>
                    <a:pt x="5456" y="994"/>
                  </a:cubicBezTo>
                  <a:cubicBezTo>
                    <a:pt x="5448" y="994"/>
                    <a:pt x="5434" y="978"/>
                    <a:pt x="5436" y="960"/>
                  </a:cubicBezTo>
                  <a:cubicBezTo>
                    <a:pt x="5439" y="957"/>
                    <a:pt x="5440" y="955"/>
                    <a:pt x="5442" y="955"/>
                  </a:cubicBezTo>
                  <a:close/>
                  <a:moveTo>
                    <a:pt x="5267" y="1186"/>
                  </a:moveTo>
                  <a:cubicBezTo>
                    <a:pt x="5268" y="1186"/>
                    <a:pt x="5269" y="1187"/>
                    <a:pt x="5271" y="1189"/>
                  </a:cubicBezTo>
                  <a:cubicBezTo>
                    <a:pt x="5277" y="1196"/>
                    <a:pt x="5281" y="1205"/>
                    <a:pt x="5283" y="1214"/>
                  </a:cubicBezTo>
                  <a:cubicBezTo>
                    <a:pt x="5283" y="1214"/>
                    <a:pt x="5284" y="1223"/>
                    <a:pt x="5281" y="1223"/>
                  </a:cubicBezTo>
                  <a:cubicBezTo>
                    <a:pt x="5280" y="1223"/>
                    <a:pt x="5279" y="1222"/>
                    <a:pt x="5276" y="1220"/>
                  </a:cubicBezTo>
                  <a:lnTo>
                    <a:pt x="5267" y="1210"/>
                  </a:lnTo>
                  <a:cubicBezTo>
                    <a:pt x="5266" y="1198"/>
                    <a:pt x="5263" y="1186"/>
                    <a:pt x="5267" y="1186"/>
                  </a:cubicBezTo>
                  <a:close/>
                  <a:moveTo>
                    <a:pt x="5012" y="1412"/>
                  </a:moveTo>
                  <a:cubicBezTo>
                    <a:pt x="5017" y="1412"/>
                    <a:pt x="5022" y="1419"/>
                    <a:pt x="5022" y="1419"/>
                  </a:cubicBezTo>
                  <a:cubicBezTo>
                    <a:pt x="5022" y="1419"/>
                    <a:pt x="5031" y="1429"/>
                    <a:pt x="5024" y="1434"/>
                  </a:cubicBezTo>
                  <a:cubicBezTo>
                    <a:pt x="5015" y="1431"/>
                    <a:pt x="5007" y="1426"/>
                    <a:pt x="5000" y="1419"/>
                  </a:cubicBezTo>
                  <a:lnTo>
                    <a:pt x="5007" y="1414"/>
                  </a:lnTo>
                  <a:cubicBezTo>
                    <a:pt x="5009" y="1413"/>
                    <a:pt x="5010" y="1412"/>
                    <a:pt x="5012" y="1412"/>
                  </a:cubicBezTo>
                  <a:close/>
                  <a:moveTo>
                    <a:pt x="4963" y="1483"/>
                  </a:moveTo>
                  <a:cubicBezTo>
                    <a:pt x="4965" y="1483"/>
                    <a:pt x="4967" y="1486"/>
                    <a:pt x="4972" y="1493"/>
                  </a:cubicBezTo>
                  <a:lnTo>
                    <a:pt x="4966" y="1497"/>
                  </a:lnTo>
                  <a:lnTo>
                    <a:pt x="4951" y="1493"/>
                  </a:lnTo>
                  <a:lnTo>
                    <a:pt x="4958" y="1487"/>
                  </a:lnTo>
                  <a:cubicBezTo>
                    <a:pt x="4960" y="1485"/>
                    <a:pt x="4961" y="1483"/>
                    <a:pt x="4963" y="1483"/>
                  </a:cubicBezTo>
                  <a:close/>
                  <a:moveTo>
                    <a:pt x="4955" y="1516"/>
                  </a:moveTo>
                  <a:cubicBezTo>
                    <a:pt x="4954" y="1516"/>
                    <a:pt x="4953" y="1518"/>
                    <a:pt x="4953" y="1524"/>
                  </a:cubicBezTo>
                  <a:cubicBezTo>
                    <a:pt x="4957" y="1521"/>
                    <a:pt x="4956" y="1516"/>
                    <a:pt x="4955" y="1516"/>
                  </a:cubicBezTo>
                  <a:close/>
                  <a:moveTo>
                    <a:pt x="4897" y="1536"/>
                  </a:moveTo>
                  <a:cubicBezTo>
                    <a:pt x="4899" y="1536"/>
                    <a:pt x="4901" y="1538"/>
                    <a:pt x="4905" y="1544"/>
                  </a:cubicBezTo>
                  <a:lnTo>
                    <a:pt x="4898" y="1550"/>
                  </a:lnTo>
                  <a:lnTo>
                    <a:pt x="4884" y="1544"/>
                  </a:lnTo>
                  <a:lnTo>
                    <a:pt x="4890" y="1540"/>
                  </a:lnTo>
                  <a:cubicBezTo>
                    <a:pt x="4893" y="1537"/>
                    <a:pt x="4895" y="1536"/>
                    <a:pt x="4897" y="1536"/>
                  </a:cubicBezTo>
                  <a:close/>
                  <a:moveTo>
                    <a:pt x="4739" y="1535"/>
                  </a:moveTo>
                  <a:cubicBezTo>
                    <a:pt x="4747" y="1545"/>
                    <a:pt x="4755" y="1557"/>
                    <a:pt x="4748" y="1561"/>
                  </a:cubicBezTo>
                  <a:lnTo>
                    <a:pt x="4733" y="1555"/>
                  </a:lnTo>
                  <a:lnTo>
                    <a:pt x="4732" y="1540"/>
                  </a:lnTo>
                  <a:lnTo>
                    <a:pt x="4739" y="1535"/>
                  </a:lnTo>
                  <a:close/>
                  <a:moveTo>
                    <a:pt x="4841" y="1564"/>
                  </a:moveTo>
                  <a:cubicBezTo>
                    <a:pt x="4843" y="1564"/>
                    <a:pt x="4846" y="1565"/>
                    <a:pt x="4849" y="1569"/>
                  </a:cubicBezTo>
                  <a:cubicBezTo>
                    <a:pt x="4857" y="1580"/>
                    <a:pt x="4857" y="1580"/>
                    <a:pt x="4850" y="1585"/>
                  </a:cubicBezTo>
                  <a:cubicBezTo>
                    <a:pt x="4844" y="1589"/>
                    <a:pt x="4841" y="1592"/>
                    <a:pt x="4839" y="1592"/>
                  </a:cubicBezTo>
                  <a:cubicBezTo>
                    <a:pt x="4836" y="1592"/>
                    <a:pt x="4836" y="1588"/>
                    <a:pt x="4836" y="1579"/>
                  </a:cubicBezTo>
                  <a:cubicBezTo>
                    <a:pt x="4835" y="1569"/>
                    <a:pt x="4837" y="1564"/>
                    <a:pt x="4841" y="1564"/>
                  </a:cubicBezTo>
                  <a:close/>
                  <a:moveTo>
                    <a:pt x="4906" y="1603"/>
                  </a:moveTo>
                  <a:cubicBezTo>
                    <a:pt x="4907" y="1604"/>
                    <a:pt x="4908" y="1605"/>
                    <a:pt x="4910" y="1607"/>
                  </a:cubicBezTo>
                  <a:cubicBezTo>
                    <a:pt x="4910" y="1607"/>
                    <a:pt x="4911" y="1608"/>
                    <a:pt x="4912" y="1608"/>
                  </a:cubicBezTo>
                  <a:lnTo>
                    <a:pt x="4912" y="1608"/>
                  </a:lnTo>
                  <a:cubicBezTo>
                    <a:pt x="4910" y="1607"/>
                    <a:pt x="4908" y="1605"/>
                    <a:pt x="4906" y="1603"/>
                  </a:cubicBezTo>
                  <a:close/>
                  <a:moveTo>
                    <a:pt x="4912" y="1608"/>
                  </a:moveTo>
                  <a:cubicBezTo>
                    <a:pt x="4915" y="1611"/>
                    <a:pt x="4917" y="1612"/>
                    <a:pt x="4918" y="1612"/>
                  </a:cubicBezTo>
                  <a:cubicBezTo>
                    <a:pt x="4919" y="1612"/>
                    <a:pt x="4917" y="1610"/>
                    <a:pt x="4912" y="1608"/>
                  </a:cubicBezTo>
                  <a:close/>
                  <a:moveTo>
                    <a:pt x="4665" y="1606"/>
                  </a:moveTo>
                  <a:cubicBezTo>
                    <a:pt x="4667" y="1606"/>
                    <a:pt x="4669" y="1609"/>
                    <a:pt x="4674" y="1615"/>
                  </a:cubicBezTo>
                  <a:cubicBezTo>
                    <a:pt x="4674" y="1615"/>
                    <a:pt x="4681" y="1626"/>
                    <a:pt x="4674" y="1631"/>
                  </a:cubicBezTo>
                  <a:lnTo>
                    <a:pt x="4659" y="1625"/>
                  </a:lnTo>
                  <a:cubicBezTo>
                    <a:pt x="4652" y="1614"/>
                    <a:pt x="4659" y="1609"/>
                    <a:pt x="4659" y="1609"/>
                  </a:cubicBezTo>
                  <a:cubicBezTo>
                    <a:pt x="4662" y="1607"/>
                    <a:pt x="4664" y="1606"/>
                    <a:pt x="4665" y="1606"/>
                  </a:cubicBezTo>
                  <a:close/>
                  <a:moveTo>
                    <a:pt x="4104" y="2041"/>
                  </a:moveTo>
                  <a:cubicBezTo>
                    <a:pt x="4111" y="2052"/>
                    <a:pt x="4118" y="2064"/>
                    <a:pt x="4110" y="2068"/>
                  </a:cubicBezTo>
                  <a:lnTo>
                    <a:pt x="4102" y="2071"/>
                  </a:lnTo>
                  <a:cubicBezTo>
                    <a:pt x="4098" y="2064"/>
                    <a:pt x="4096" y="2054"/>
                    <a:pt x="4097" y="2045"/>
                  </a:cubicBezTo>
                  <a:lnTo>
                    <a:pt x="4104" y="2041"/>
                  </a:lnTo>
                  <a:close/>
                  <a:moveTo>
                    <a:pt x="3805" y="2205"/>
                  </a:moveTo>
                  <a:cubicBezTo>
                    <a:pt x="3808" y="2205"/>
                    <a:pt x="3809" y="2208"/>
                    <a:pt x="3812" y="2215"/>
                  </a:cubicBezTo>
                  <a:cubicBezTo>
                    <a:pt x="3818" y="2227"/>
                    <a:pt x="3802" y="2234"/>
                    <a:pt x="3794" y="2237"/>
                  </a:cubicBezTo>
                  <a:cubicBezTo>
                    <a:pt x="3783" y="2233"/>
                    <a:pt x="3782" y="2217"/>
                    <a:pt x="3791" y="2211"/>
                  </a:cubicBezTo>
                  <a:cubicBezTo>
                    <a:pt x="3798" y="2207"/>
                    <a:pt x="3802" y="2205"/>
                    <a:pt x="3805" y="2205"/>
                  </a:cubicBezTo>
                  <a:close/>
                  <a:moveTo>
                    <a:pt x="3118" y="2383"/>
                  </a:moveTo>
                  <a:cubicBezTo>
                    <a:pt x="3121" y="2396"/>
                    <a:pt x="3126" y="2409"/>
                    <a:pt x="3118" y="2411"/>
                  </a:cubicBezTo>
                  <a:lnTo>
                    <a:pt x="3110" y="2414"/>
                  </a:lnTo>
                  <a:cubicBezTo>
                    <a:pt x="3108" y="2405"/>
                    <a:pt x="3108" y="2396"/>
                    <a:pt x="3110" y="2386"/>
                  </a:cubicBezTo>
                  <a:lnTo>
                    <a:pt x="3118" y="2383"/>
                  </a:lnTo>
                  <a:close/>
                  <a:moveTo>
                    <a:pt x="3247" y="2424"/>
                  </a:moveTo>
                  <a:cubicBezTo>
                    <a:pt x="3252" y="2437"/>
                    <a:pt x="3255" y="2450"/>
                    <a:pt x="3247" y="2452"/>
                  </a:cubicBezTo>
                  <a:lnTo>
                    <a:pt x="3235" y="2442"/>
                  </a:lnTo>
                  <a:lnTo>
                    <a:pt x="3239" y="2427"/>
                  </a:lnTo>
                  <a:lnTo>
                    <a:pt x="3247" y="2424"/>
                  </a:lnTo>
                  <a:close/>
                  <a:moveTo>
                    <a:pt x="3005" y="2513"/>
                  </a:moveTo>
                  <a:cubicBezTo>
                    <a:pt x="3008" y="2513"/>
                    <a:pt x="3009" y="2516"/>
                    <a:pt x="3011" y="2526"/>
                  </a:cubicBezTo>
                  <a:cubicBezTo>
                    <a:pt x="3014" y="2535"/>
                    <a:pt x="3014" y="2544"/>
                    <a:pt x="3010" y="2553"/>
                  </a:cubicBezTo>
                  <a:cubicBezTo>
                    <a:pt x="3010" y="2553"/>
                    <a:pt x="3010" y="2553"/>
                    <a:pt x="3009" y="2553"/>
                  </a:cubicBezTo>
                  <a:cubicBezTo>
                    <a:pt x="3003" y="2553"/>
                    <a:pt x="3003" y="2527"/>
                    <a:pt x="2999" y="2515"/>
                  </a:cubicBezTo>
                  <a:cubicBezTo>
                    <a:pt x="3002" y="2514"/>
                    <a:pt x="3004" y="2513"/>
                    <a:pt x="3005" y="2513"/>
                  </a:cubicBezTo>
                  <a:close/>
                  <a:moveTo>
                    <a:pt x="1988" y="2551"/>
                  </a:moveTo>
                  <a:cubicBezTo>
                    <a:pt x="1987" y="2551"/>
                    <a:pt x="1986" y="2551"/>
                    <a:pt x="1984" y="2552"/>
                  </a:cubicBezTo>
                  <a:cubicBezTo>
                    <a:pt x="1967" y="2553"/>
                    <a:pt x="1967" y="2553"/>
                    <a:pt x="1977" y="2565"/>
                  </a:cubicBezTo>
                  <a:lnTo>
                    <a:pt x="1993" y="2564"/>
                  </a:lnTo>
                  <a:cubicBezTo>
                    <a:pt x="1992" y="2553"/>
                    <a:pt x="1992" y="2551"/>
                    <a:pt x="1988" y="2551"/>
                  </a:cubicBezTo>
                  <a:close/>
                  <a:moveTo>
                    <a:pt x="296" y="2572"/>
                  </a:moveTo>
                  <a:lnTo>
                    <a:pt x="301" y="2586"/>
                  </a:lnTo>
                  <a:lnTo>
                    <a:pt x="309" y="2587"/>
                  </a:lnTo>
                  <a:cubicBezTo>
                    <a:pt x="311" y="2575"/>
                    <a:pt x="311" y="2575"/>
                    <a:pt x="304" y="2574"/>
                  </a:cubicBezTo>
                  <a:lnTo>
                    <a:pt x="296" y="2572"/>
                  </a:lnTo>
                  <a:close/>
                  <a:moveTo>
                    <a:pt x="2814" y="2579"/>
                  </a:moveTo>
                  <a:cubicBezTo>
                    <a:pt x="2817" y="2591"/>
                    <a:pt x="2821" y="2604"/>
                    <a:pt x="2813" y="2605"/>
                  </a:cubicBezTo>
                  <a:lnTo>
                    <a:pt x="2801" y="2595"/>
                  </a:lnTo>
                  <a:lnTo>
                    <a:pt x="2806" y="2581"/>
                  </a:lnTo>
                  <a:lnTo>
                    <a:pt x="2814" y="2579"/>
                  </a:lnTo>
                  <a:close/>
                  <a:moveTo>
                    <a:pt x="167" y="2614"/>
                  </a:moveTo>
                  <a:cubicBezTo>
                    <a:pt x="170" y="2614"/>
                    <a:pt x="173" y="2615"/>
                    <a:pt x="176" y="2616"/>
                  </a:cubicBezTo>
                  <a:cubicBezTo>
                    <a:pt x="183" y="2617"/>
                    <a:pt x="183" y="2617"/>
                    <a:pt x="181" y="2630"/>
                  </a:cubicBezTo>
                  <a:cubicBezTo>
                    <a:pt x="181" y="2630"/>
                    <a:pt x="172" y="2639"/>
                    <a:pt x="164" y="2639"/>
                  </a:cubicBezTo>
                  <a:cubicBezTo>
                    <a:pt x="164" y="2639"/>
                    <a:pt x="163" y="2639"/>
                    <a:pt x="162" y="2639"/>
                  </a:cubicBezTo>
                  <a:lnTo>
                    <a:pt x="157" y="2625"/>
                  </a:lnTo>
                  <a:cubicBezTo>
                    <a:pt x="158" y="2616"/>
                    <a:pt x="162" y="2614"/>
                    <a:pt x="167" y="2614"/>
                  </a:cubicBezTo>
                  <a:close/>
                  <a:moveTo>
                    <a:pt x="2004" y="2656"/>
                  </a:moveTo>
                  <a:lnTo>
                    <a:pt x="2004" y="2656"/>
                  </a:lnTo>
                  <a:cubicBezTo>
                    <a:pt x="2005" y="2661"/>
                    <a:pt x="2004" y="2662"/>
                    <a:pt x="2003" y="2662"/>
                  </a:cubicBezTo>
                  <a:cubicBezTo>
                    <a:pt x="2002" y="2662"/>
                    <a:pt x="1999" y="2657"/>
                    <a:pt x="2004" y="2656"/>
                  </a:cubicBezTo>
                  <a:close/>
                  <a:moveTo>
                    <a:pt x="1550" y="2647"/>
                  </a:moveTo>
                  <a:cubicBezTo>
                    <a:pt x="1551" y="2660"/>
                    <a:pt x="1551" y="2673"/>
                    <a:pt x="1551" y="2673"/>
                  </a:cubicBezTo>
                  <a:lnTo>
                    <a:pt x="1551" y="2660"/>
                  </a:lnTo>
                  <a:lnTo>
                    <a:pt x="1550" y="2647"/>
                  </a:lnTo>
                  <a:close/>
                  <a:moveTo>
                    <a:pt x="1845" y="2657"/>
                  </a:moveTo>
                  <a:cubicBezTo>
                    <a:pt x="1844" y="2657"/>
                    <a:pt x="1844" y="2657"/>
                    <a:pt x="1844" y="2657"/>
                  </a:cubicBezTo>
                  <a:lnTo>
                    <a:pt x="1836" y="2658"/>
                  </a:lnTo>
                  <a:cubicBezTo>
                    <a:pt x="1837" y="2667"/>
                    <a:pt x="1840" y="2676"/>
                    <a:pt x="1846" y="2683"/>
                  </a:cubicBezTo>
                  <a:cubicBezTo>
                    <a:pt x="1855" y="2683"/>
                    <a:pt x="1854" y="2669"/>
                    <a:pt x="1854" y="2669"/>
                  </a:cubicBezTo>
                  <a:cubicBezTo>
                    <a:pt x="1854" y="2669"/>
                    <a:pt x="1853" y="2657"/>
                    <a:pt x="1845" y="2657"/>
                  </a:cubicBezTo>
                  <a:close/>
                  <a:moveTo>
                    <a:pt x="258" y="2633"/>
                  </a:moveTo>
                  <a:cubicBezTo>
                    <a:pt x="260" y="2633"/>
                    <a:pt x="263" y="2633"/>
                    <a:pt x="267" y="2633"/>
                  </a:cubicBezTo>
                  <a:cubicBezTo>
                    <a:pt x="274" y="2636"/>
                    <a:pt x="283" y="2637"/>
                    <a:pt x="281" y="2650"/>
                  </a:cubicBezTo>
                  <a:lnTo>
                    <a:pt x="272" y="2648"/>
                  </a:lnTo>
                  <a:cubicBezTo>
                    <a:pt x="273" y="2644"/>
                    <a:pt x="272" y="2643"/>
                    <a:pt x="272" y="2643"/>
                  </a:cubicBezTo>
                  <a:cubicBezTo>
                    <a:pt x="270" y="2643"/>
                    <a:pt x="266" y="2651"/>
                    <a:pt x="270" y="2662"/>
                  </a:cubicBezTo>
                  <a:lnTo>
                    <a:pt x="265" y="2687"/>
                  </a:lnTo>
                  <a:cubicBezTo>
                    <a:pt x="256" y="2686"/>
                    <a:pt x="251" y="2672"/>
                    <a:pt x="253" y="2658"/>
                  </a:cubicBezTo>
                  <a:cubicBezTo>
                    <a:pt x="250" y="2637"/>
                    <a:pt x="250" y="2633"/>
                    <a:pt x="258" y="2633"/>
                  </a:cubicBezTo>
                  <a:close/>
                  <a:moveTo>
                    <a:pt x="2269" y="2662"/>
                  </a:moveTo>
                  <a:lnTo>
                    <a:pt x="2269" y="2662"/>
                  </a:lnTo>
                  <a:cubicBezTo>
                    <a:pt x="2271" y="2675"/>
                    <a:pt x="2272" y="2687"/>
                    <a:pt x="2264" y="2688"/>
                  </a:cubicBezTo>
                  <a:lnTo>
                    <a:pt x="2254" y="2677"/>
                  </a:lnTo>
                  <a:lnTo>
                    <a:pt x="2260" y="2663"/>
                  </a:lnTo>
                  <a:lnTo>
                    <a:pt x="2269" y="2662"/>
                  </a:lnTo>
                  <a:close/>
                  <a:moveTo>
                    <a:pt x="2196" y="2663"/>
                  </a:moveTo>
                  <a:cubicBezTo>
                    <a:pt x="2199" y="2663"/>
                    <a:pt x="2205" y="2669"/>
                    <a:pt x="2212" y="2683"/>
                  </a:cubicBezTo>
                  <a:cubicBezTo>
                    <a:pt x="2214" y="2696"/>
                    <a:pt x="2214" y="2696"/>
                    <a:pt x="2205" y="2697"/>
                  </a:cubicBezTo>
                  <a:cubicBezTo>
                    <a:pt x="2199" y="2690"/>
                    <a:pt x="2195" y="2682"/>
                    <a:pt x="2193" y="2672"/>
                  </a:cubicBezTo>
                  <a:cubicBezTo>
                    <a:pt x="2192" y="2666"/>
                    <a:pt x="2193" y="2663"/>
                    <a:pt x="2196" y="2663"/>
                  </a:cubicBezTo>
                  <a:close/>
                  <a:moveTo>
                    <a:pt x="1755" y="2703"/>
                  </a:moveTo>
                  <a:cubicBezTo>
                    <a:pt x="1763" y="2703"/>
                    <a:pt x="1763" y="2703"/>
                    <a:pt x="1764" y="2715"/>
                  </a:cubicBezTo>
                  <a:lnTo>
                    <a:pt x="1756" y="2716"/>
                  </a:lnTo>
                  <a:lnTo>
                    <a:pt x="1746" y="2703"/>
                  </a:lnTo>
                  <a:close/>
                  <a:moveTo>
                    <a:pt x="2063" y="2715"/>
                  </a:moveTo>
                  <a:cubicBezTo>
                    <a:pt x="2070" y="2715"/>
                    <a:pt x="2073" y="2728"/>
                    <a:pt x="2073" y="2728"/>
                  </a:cubicBezTo>
                  <a:cubicBezTo>
                    <a:pt x="2073" y="2733"/>
                    <a:pt x="2072" y="2734"/>
                    <a:pt x="2070" y="2734"/>
                  </a:cubicBezTo>
                  <a:cubicBezTo>
                    <a:pt x="2067" y="2734"/>
                    <a:pt x="2062" y="2730"/>
                    <a:pt x="2057" y="2730"/>
                  </a:cubicBezTo>
                  <a:cubicBezTo>
                    <a:pt x="2056" y="2730"/>
                    <a:pt x="2056" y="2730"/>
                    <a:pt x="2056" y="2730"/>
                  </a:cubicBezTo>
                  <a:cubicBezTo>
                    <a:pt x="2046" y="2718"/>
                    <a:pt x="2046" y="2718"/>
                    <a:pt x="2062" y="2715"/>
                  </a:cubicBezTo>
                  <a:cubicBezTo>
                    <a:pt x="2063" y="2715"/>
                    <a:pt x="2063" y="2715"/>
                    <a:pt x="2063" y="2715"/>
                  </a:cubicBezTo>
                  <a:close/>
                  <a:moveTo>
                    <a:pt x="1685" y="2702"/>
                  </a:moveTo>
                  <a:cubicBezTo>
                    <a:pt x="1690" y="2702"/>
                    <a:pt x="1694" y="2714"/>
                    <a:pt x="1689" y="2733"/>
                  </a:cubicBezTo>
                  <a:lnTo>
                    <a:pt x="1672" y="2734"/>
                  </a:lnTo>
                  <a:cubicBezTo>
                    <a:pt x="1671" y="2721"/>
                    <a:pt x="1671" y="2708"/>
                    <a:pt x="1679" y="2708"/>
                  </a:cubicBezTo>
                  <a:cubicBezTo>
                    <a:pt x="1681" y="2703"/>
                    <a:pt x="1683" y="2702"/>
                    <a:pt x="1685" y="2702"/>
                  </a:cubicBezTo>
                  <a:close/>
                  <a:moveTo>
                    <a:pt x="1153" y="2711"/>
                  </a:moveTo>
                  <a:cubicBezTo>
                    <a:pt x="1154" y="2711"/>
                    <a:pt x="1155" y="2711"/>
                    <a:pt x="1156" y="2711"/>
                  </a:cubicBezTo>
                  <a:lnTo>
                    <a:pt x="1156" y="2724"/>
                  </a:lnTo>
                  <a:lnTo>
                    <a:pt x="1147" y="2737"/>
                  </a:lnTo>
                  <a:lnTo>
                    <a:pt x="1139" y="2723"/>
                  </a:lnTo>
                  <a:cubicBezTo>
                    <a:pt x="1139" y="2712"/>
                    <a:pt x="1146" y="2711"/>
                    <a:pt x="1153" y="2711"/>
                  </a:cubicBezTo>
                  <a:close/>
                  <a:moveTo>
                    <a:pt x="1388" y="2693"/>
                  </a:moveTo>
                  <a:cubicBezTo>
                    <a:pt x="1390" y="2693"/>
                    <a:pt x="1388" y="2700"/>
                    <a:pt x="1384" y="2715"/>
                  </a:cubicBezTo>
                  <a:lnTo>
                    <a:pt x="1367" y="2741"/>
                  </a:lnTo>
                  <a:cubicBezTo>
                    <a:pt x="1367" y="2741"/>
                    <a:pt x="1366" y="2741"/>
                    <a:pt x="1366" y="2741"/>
                  </a:cubicBezTo>
                  <a:cubicBezTo>
                    <a:pt x="1360" y="2741"/>
                    <a:pt x="1367" y="2728"/>
                    <a:pt x="1376" y="2702"/>
                  </a:cubicBezTo>
                  <a:cubicBezTo>
                    <a:pt x="1382" y="2696"/>
                    <a:pt x="1386" y="2693"/>
                    <a:pt x="1388" y="2693"/>
                  </a:cubicBezTo>
                  <a:close/>
                  <a:moveTo>
                    <a:pt x="1905" y="2731"/>
                  </a:moveTo>
                  <a:cubicBezTo>
                    <a:pt x="1912" y="2731"/>
                    <a:pt x="1919" y="2732"/>
                    <a:pt x="1920" y="2743"/>
                  </a:cubicBezTo>
                  <a:cubicBezTo>
                    <a:pt x="1920" y="2743"/>
                    <a:pt x="1921" y="2756"/>
                    <a:pt x="1912" y="2757"/>
                  </a:cubicBezTo>
                  <a:cubicBezTo>
                    <a:pt x="1912" y="2757"/>
                    <a:pt x="1911" y="2757"/>
                    <a:pt x="1911" y="2757"/>
                  </a:cubicBezTo>
                  <a:cubicBezTo>
                    <a:pt x="1903" y="2757"/>
                    <a:pt x="1894" y="2746"/>
                    <a:pt x="1894" y="2746"/>
                  </a:cubicBezTo>
                  <a:cubicBezTo>
                    <a:pt x="1893" y="2732"/>
                    <a:pt x="1901" y="2731"/>
                    <a:pt x="1901" y="2731"/>
                  </a:cubicBezTo>
                  <a:cubicBezTo>
                    <a:pt x="1902" y="2731"/>
                    <a:pt x="1903" y="2731"/>
                    <a:pt x="1905" y="2731"/>
                  </a:cubicBezTo>
                  <a:close/>
                  <a:moveTo>
                    <a:pt x="747" y="2747"/>
                  </a:moveTo>
                  <a:lnTo>
                    <a:pt x="747" y="2747"/>
                  </a:lnTo>
                  <a:cubicBezTo>
                    <a:pt x="756" y="2748"/>
                    <a:pt x="754" y="2760"/>
                    <a:pt x="735" y="2773"/>
                  </a:cubicBezTo>
                  <a:lnTo>
                    <a:pt x="719" y="2770"/>
                  </a:lnTo>
                  <a:cubicBezTo>
                    <a:pt x="722" y="2757"/>
                    <a:pt x="733" y="2748"/>
                    <a:pt x="747" y="2747"/>
                  </a:cubicBezTo>
                  <a:close/>
                  <a:moveTo>
                    <a:pt x="1452" y="2754"/>
                  </a:moveTo>
                  <a:cubicBezTo>
                    <a:pt x="1452" y="2767"/>
                    <a:pt x="1452" y="2780"/>
                    <a:pt x="1444" y="2780"/>
                  </a:cubicBezTo>
                  <a:lnTo>
                    <a:pt x="1435" y="2780"/>
                  </a:lnTo>
                  <a:cubicBezTo>
                    <a:pt x="1437" y="2771"/>
                    <a:pt x="1439" y="2762"/>
                    <a:pt x="1443" y="2754"/>
                  </a:cubicBezTo>
                  <a:close/>
                  <a:moveTo>
                    <a:pt x="1197" y="2733"/>
                  </a:moveTo>
                  <a:cubicBezTo>
                    <a:pt x="1198" y="2733"/>
                    <a:pt x="1198" y="2740"/>
                    <a:pt x="1198" y="2751"/>
                  </a:cubicBezTo>
                  <a:cubicBezTo>
                    <a:pt x="1200" y="2767"/>
                    <a:pt x="1192" y="2782"/>
                    <a:pt x="1180" y="2791"/>
                  </a:cubicBezTo>
                  <a:lnTo>
                    <a:pt x="1163" y="2791"/>
                  </a:lnTo>
                  <a:lnTo>
                    <a:pt x="1181" y="2765"/>
                  </a:lnTo>
                  <a:cubicBezTo>
                    <a:pt x="1191" y="2743"/>
                    <a:pt x="1195" y="2733"/>
                    <a:pt x="1197" y="2733"/>
                  </a:cubicBezTo>
                  <a:close/>
                  <a:moveTo>
                    <a:pt x="782" y="2772"/>
                  </a:moveTo>
                  <a:cubicBezTo>
                    <a:pt x="774" y="2772"/>
                    <a:pt x="769" y="2780"/>
                    <a:pt x="768" y="2788"/>
                  </a:cubicBezTo>
                  <a:cubicBezTo>
                    <a:pt x="767" y="2802"/>
                    <a:pt x="776" y="2803"/>
                    <a:pt x="793" y="2805"/>
                  </a:cubicBezTo>
                  <a:cubicBezTo>
                    <a:pt x="802" y="2805"/>
                    <a:pt x="811" y="2793"/>
                    <a:pt x="811" y="2793"/>
                  </a:cubicBezTo>
                  <a:cubicBezTo>
                    <a:pt x="812" y="2780"/>
                    <a:pt x="804" y="2779"/>
                    <a:pt x="795" y="2778"/>
                  </a:cubicBezTo>
                  <a:cubicBezTo>
                    <a:pt x="790" y="2773"/>
                    <a:pt x="785" y="2772"/>
                    <a:pt x="782" y="2772"/>
                  </a:cubicBezTo>
                  <a:close/>
                  <a:moveTo>
                    <a:pt x="1624" y="2789"/>
                  </a:moveTo>
                  <a:lnTo>
                    <a:pt x="1624" y="2803"/>
                  </a:lnTo>
                  <a:cubicBezTo>
                    <a:pt x="1618" y="2803"/>
                    <a:pt x="1613" y="2809"/>
                    <a:pt x="1610" y="2809"/>
                  </a:cubicBezTo>
                  <a:cubicBezTo>
                    <a:pt x="1608" y="2809"/>
                    <a:pt x="1607" y="2808"/>
                    <a:pt x="1607" y="2804"/>
                  </a:cubicBezTo>
                  <a:cubicBezTo>
                    <a:pt x="1599" y="2804"/>
                    <a:pt x="1615" y="2789"/>
                    <a:pt x="1624" y="2789"/>
                  </a:cubicBezTo>
                  <a:close/>
                  <a:moveTo>
                    <a:pt x="111" y="2804"/>
                  </a:moveTo>
                  <a:cubicBezTo>
                    <a:pt x="104" y="2811"/>
                    <a:pt x="98" y="2819"/>
                    <a:pt x="96" y="2828"/>
                  </a:cubicBezTo>
                  <a:lnTo>
                    <a:pt x="105" y="2830"/>
                  </a:lnTo>
                  <a:cubicBezTo>
                    <a:pt x="106" y="2830"/>
                    <a:pt x="106" y="2830"/>
                    <a:pt x="107" y="2830"/>
                  </a:cubicBezTo>
                  <a:cubicBezTo>
                    <a:pt x="113" y="2830"/>
                    <a:pt x="116" y="2818"/>
                    <a:pt x="118" y="2806"/>
                  </a:cubicBezTo>
                  <a:lnTo>
                    <a:pt x="111" y="2804"/>
                  </a:lnTo>
                  <a:close/>
                  <a:moveTo>
                    <a:pt x="6196" y="0"/>
                  </a:moveTo>
                  <a:cubicBezTo>
                    <a:pt x="6192" y="0"/>
                    <a:pt x="6187" y="1"/>
                    <a:pt x="6182" y="3"/>
                  </a:cubicBezTo>
                  <a:cubicBezTo>
                    <a:pt x="6151" y="23"/>
                    <a:pt x="6127" y="37"/>
                    <a:pt x="6148" y="51"/>
                  </a:cubicBezTo>
                  <a:cubicBezTo>
                    <a:pt x="6148" y="51"/>
                    <a:pt x="6155" y="66"/>
                    <a:pt x="6150" y="72"/>
                  </a:cubicBezTo>
                  <a:cubicBezTo>
                    <a:pt x="6146" y="79"/>
                    <a:pt x="6130" y="79"/>
                    <a:pt x="6130" y="79"/>
                  </a:cubicBezTo>
                  <a:cubicBezTo>
                    <a:pt x="6129" y="78"/>
                    <a:pt x="6127" y="78"/>
                    <a:pt x="6126" y="78"/>
                  </a:cubicBezTo>
                  <a:cubicBezTo>
                    <a:pt x="6114" y="78"/>
                    <a:pt x="6097" y="103"/>
                    <a:pt x="6077" y="134"/>
                  </a:cubicBezTo>
                  <a:cubicBezTo>
                    <a:pt x="6049" y="176"/>
                    <a:pt x="6034" y="195"/>
                    <a:pt x="6018" y="195"/>
                  </a:cubicBezTo>
                  <a:cubicBezTo>
                    <a:pt x="6017" y="195"/>
                    <a:pt x="6016" y="195"/>
                    <a:pt x="6014" y="195"/>
                  </a:cubicBezTo>
                  <a:cubicBezTo>
                    <a:pt x="6001" y="195"/>
                    <a:pt x="5998" y="200"/>
                    <a:pt x="5998" y="200"/>
                  </a:cubicBezTo>
                  <a:cubicBezTo>
                    <a:pt x="6008" y="208"/>
                    <a:pt x="5979" y="249"/>
                    <a:pt x="5944" y="295"/>
                  </a:cubicBezTo>
                  <a:cubicBezTo>
                    <a:pt x="5910" y="343"/>
                    <a:pt x="5873" y="388"/>
                    <a:pt x="5883" y="396"/>
                  </a:cubicBezTo>
                  <a:lnTo>
                    <a:pt x="5873" y="409"/>
                  </a:lnTo>
                  <a:cubicBezTo>
                    <a:pt x="5871" y="407"/>
                    <a:pt x="5869" y="406"/>
                    <a:pt x="5866" y="406"/>
                  </a:cubicBezTo>
                  <a:cubicBezTo>
                    <a:pt x="5858" y="406"/>
                    <a:pt x="5850" y="417"/>
                    <a:pt x="5842" y="427"/>
                  </a:cubicBezTo>
                  <a:cubicBezTo>
                    <a:pt x="5843" y="439"/>
                    <a:pt x="5838" y="450"/>
                    <a:pt x="5832" y="461"/>
                  </a:cubicBezTo>
                  <a:cubicBezTo>
                    <a:pt x="5829" y="458"/>
                    <a:pt x="5826" y="457"/>
                    <a:pt x="5824" y="457"/>
                  </a:cubicBezTo>
                  <a:cubicBezTo>
                    <a:pt x="5818" y="457"/>
                    <a:pt x="5813" y="463"/>
                    <a:pt x="5806" y="472"/>
                  </a:cubicBezTo>
                  <a:cubicBezTo>
                    <a:pt x="5796" y="485"/>
                    <a:pt x="5790" y="492"/>
                    <a:pt x="5801" y="500"/>
                  </a:cubicBezTo>
                  <a:cubicBezTo>
                    <a:pt x="5796" y="507"/>
                    <a:pt x="5758" y="551"/>
                    <a:pt x="5732" y="562"/>
                  </a:cubicBezTo>
                  <a:cubicBezTo>
                    <a:pt x="5731" y="561"/>
                    <a:pt x="5730" y="561"/>
                    <a:pt x="5729" y="561"/>
                  </a:cubicBezTo>
                  <a:cubicBezTo>
                    <a:pt x="5717" y="561"/>
                    <a:pt x="5721" y="575"/>
                    <a:pt x="5725" y="590"/>
                  </a:cubicBezTo>
                  <a:cubicBezTo>
                    <a:pt x="5735" y="597"/>
                    <a:pt x="5740" y="613"/>
                    <a:pt x="5735" y="619"/>
                  </a:cubicBezTo>
                  <a:lnTo>
                    <a:pt x="5715" y="602"/>
                  </a:lnTo>
                  <a:cubicBezTo>
                    <a:pt x="5712" y="594"/>
                    <a:pt x="5711" y="591"/>
                    <a:pt x="5709" y="591"/>
                  </a:cubicBezTo>
                  <a:cubicBezTo>
                    <a:pt x="5707" y="591"/>
                    <a:pt x="5704" y="594"/>
                    <a:pt x="5699" y="600"/>
                  </a:cubicBezTo>
                  <a:lnTo>
                    <a:pt x="5688" y="612"/>
                  </a:lnTo>
                  <a:cubicBezTo>
                    <a:pt x="5698" y="621"/>
                    <a:pt x="5671" y="652"/>
                    <a:pt x="5633" y="696"/>
                  </a:cubicBezTo>
                  <a:cubicBezTo>
                    <a:pt x="5581" y="751"/>
                    <a:pt x="5565" y="770"/>
                    <a:pt x="5575" y="778"/>
                  </a:cubicBezTo>
                  <a:cubicBezTo>
                    <a:pt x="5584" y="787"/>
                    <a:pt x="5578" y="794"/>
                    <a:pt x="5551" y="803"/>
                  </a:cubicBezTo>
                  <a:cubicBezTo>
                    <a:pt x="5488" y="813"/>
                    <a:pt x="5488" y="813"/>
                    <a:pt x="5493" y="827"/>
                  </a:cubicBezTo>
                  <a:cubicBezTo>
                    <a:pt x="5494" y="826"/>
                    <a:pt x="5495" y="826"/>
                    <a:pt x="5497" y="826"/>
                  </a:cubicBezTo>
                  <a:cubicBezTo>
                    <a:pt x="5502" y="826"/>
                    <a:pt x="5510" y="833"/>
                    <a:pt x="5518" y="840"/>
                  </a:cubicBezTo>
                  <a:cubicBezTo>
                    <a:pt x="5530" y="851"/>
                    <a:pt x="5532" y="858"/>
                    <a:pt x="5525" y="858"/>
                  </a:cubicBezTo>
                  <a:cubicBezTo>
                    <a:pt x="5521" y="858"/>
                    <a:pt x="5515" y="856"/>
                    <a:pt x="5506" y="852"/>
                  </a:cubicBezTo>
                  <a:cubicBezTo>
                    <a:pt x="5505" y="851"/>
                    <a:pt x="5503" y="850"/>
                    <a:pt x="5500" y="850"/>
                  </a:cubicBezTo>
                  <a:cubicBezTo>
                    <a:pt x="5475" y="850"/>
                    <a:pt x="5409" y="933"/>
                    <a:pt x="5421" y="956"/>
                  </a:cubicBezTo>
                  <a:lnTo>
                    <a:pt x="5411" y="946"/>
                  </a:lnTo>
                  <a:cubicBezTo>
                    <a:pt x="5408" y="944"/>
                    <a:pt x="5406" y="942"/>
                    <a:pt x="5403" y="942"/>
                  </a:cubicBezTo>
                  <a:cubicBezTo>
                    <a:pt x="5397" y="942"/>
                    <a:pt x="5389" y="950"/>
                    <a:pt x="5373" y="967"/>
                  </a:cubicBezTo>
                  <a:lnTo>
                    <a:pt x="5355" y="984"/>
                  </a:lnTo>
                  <a:cubicBezTo>
                    <a:pt x="5371" y="1001"/>
                    <a:pt x="5341" y="1021"/>
                    <a:pt x="5325" y="1021"/>
                  </a:cubicBezTo>
                  <a:cubicBezTo>
                    <a:pt x="5323" y="1021"/>
                    <a:pt x="5320" y="1021"/>
                    <a:pt x="5319" y="1019"/>
                  </a:cubicBezTo>
                  <a:cubicBezTo>
                    <a:pt x="5313" y="1017"/>
                    <a:pt x="5309" y="1016"/>
                    <a:pt x="5306" y="1016"/>
                  </a:cubicBezTo>
                  <a:cubicBezTo>
                    <a:pt x="5301" y="1016"/>
                    <a:pt x="5299" y="1019"/>
                    <a:pt x="5291" y="1026"/>
                  </a:cubicBezTo>
                  <a:cubicBezTo>
                    <a:pt x="5291" y="1057"/>
                    <a:pt x="5264" y="1074"/>
                    <a:pt x="5250" y="1074"/>
                  </a:cubicBezTo>
                  <a:cubicBezTo>
                    <a:pt x="5247" y="1074"/>
                    <a:pt x="5244" y="1073"/>
                    <a:pt x="5243" y="1072"/>
                  </a:cubicBezTo>
                  <a:lnTo>
                    <a:pt x="5230" y="1083"/>
                  </a:lnTo>
                  <a:cubicBezTo>
                    <a:pt x="5231" y="1096"/>
                    <a:pt x="5225" y="1108"/>
                    <a:pt x="5215" y="1115"/>
                  </a:cubicBezTo>
                  <a:cubicBezTo>
                    <a:pt x="5197" y="1133"/>
                    <a:pt x="5190" y="1138"/>
                    <a:pt x="5206" y="1142"/>
                  </a:cubicBezTo>
                  <a:cubicBezTo>
                    <a:pt x="5215" y="1152"/>
                    <a:pt x="5224" y="1162"/>
                    <a:pt x="5217" y="1167"/>
                  </a:cubicBezTo>
                  <a:lnTo>
                    <a:pt x="5208" y="1157"/>
                  </a:lnTo>
                  <a:cubicBezTo>
                    <a:pt x="5206" y="1155"/>
                    <a:pt x="5204" y="1154"/>
                    <a:pt x="5202" y="1154"/>
                  </a:cubicBezTo>
                  <a:cubicBezTo>
                    <a:pt x="5192" y="1154"/>
                    <a:pt x="5176" y="1169"/>
                    <a:pt x="5155" y="1186"/>
                  </a:cubicBezTo>
                  <a:cubicBezTo>
                    <a:pt x="5128" y="1209"/>
                    <a:pt x="5115" y="1221"/>
                    <a:pt x="5102" y="1221"/>
                  </a:cubicBezTo>
                  <a:cubicBezTo>
                    <a:pt x="5100" y="1221"/>
                    <a:pt x="5098" y="1221"/>
                    <a:pt x="5096" y="1220"/>
                  </a:cubicBezTo>
                  <a:lnTo>
                    <a:pt x="5096" y="1220"/>
                  </a:lnTo>
                  <a:lnTo>
                    <a:pt x="5098" y="1235"/>
                  </a:lnTo>
                  <a:cubicBezTo>
                    <a:pt x="5099" y="1245"/>
                    <a:pt x="5098" y="1251"/>
                    <a:pt x="5094" y="1251"/>
                  </a:cubicBezTo>
                  <a:cubicBezTo>
                    <a:pt x="5091" y="1251"/>
                    <a:pt x="5089" y="1249"/>
                    <a:pt x="5086" y="1246"/>
                  </a:cubicBezTo>
                  <a:cubicBezTo>
                    <a:pt x="5084" y="1245"/>
                    <a:pt x="5083" y="1245"/>
                    <a:pt x="5081" y="1245"/>
                  </a:cubicBezTo>
                  <a:cubicBezTo>
                    <a:pt x="5067" y="1245"/>
                    <a:pt x="5045" y="1265"/>
                    <a:pt x="5042" y="1284"/>
                  </a:cubicBezTo>
                  <a:lnTo>
                    <a:pt x="5028" y="1295"/>
                  </a:lnTo>
                  <a:cubicBezTo>
                    <a:pt x="5022" y="1291"/>
                    <a:pt x="5017" y="1290"/>
                    <a:pt x="5012" y="1290"/>
                  </a:cubicBezTo>
                  <a:cubicBezTo>
                    <a:pt x="4998" y="1290"/>
                    <a:pt x="4990" y="1303"/>
                    <a:pt x="4997" y="1321"/>
                  </a:cubicBezTo>
                  <a:cubicBezTo>
                    <a:pt x="4993" y="1317"/>
                    <a:pt x="4990" y="1315"/>
                    <a:pt x="4987" y="1315"/>
                  </a:cubicBezTo>
                  <a:cubicBezTo>
                    <a:pt x="4983" y="1315"/>
                    <a:pt x="4979" y="1318"/>
                    <a:pt x="4975" y="1321"/>
                  </a:cubicBezTo>
                  <a:cubicBezTo>
                    <a:pt x="4971" y="1338"/>
                    <a:pt x="4953" y="1355"/>
                    <a:pt x="4942" y="1355"/>
                  </a:cubicBezTo>
                  <a:cubicBezTo>
                    <a:pt x="4939" y="1355"/>
                    <a:pt x="4937" y="1354"/>
                    <a:pt x="4935" y="1352"/>
                  </a:cubicBezTo>
                  <a:lnTo>
                    <a:pt x="4930" y="1358"/>
                  </a:lnTo>
                  <a:cubicBezTo>
                    <a:pt x="4932" y="1368"/>
                    <a:pt x="4927" y="1378"/>
                    <a:pt x="4919" y="1384"/>
                  </a:cubicBezTo>
                  <a:cubicBezTo>
                    <a:pt x="4910" y="1388"/>
                    <a:pt x="4905" y="1400"/>
                    <a:pt x="4906" y="1410"/>
                  </a:cubicBezTo>
                  <a:cubicBezTo>
                    <a:pt x="4908" y="1425"/>
                    <a:pt x="4902" y="1430"/>
                    <a:pt x="4902" y="1430"/>
                  </a:cubicBezTo>
                  <a:cubicBezTo>
                    <a:pt x="4901" y="1431"/>
                    <a:pt x="4900" y="1431"/>
                    <a:pt x="4899" y="1431"/>
                  </a:cubicBezTo>
                  <a:cubicBezTo>
                    <a:pt x="4895" y="1431"/>
                    <a:pt x="4894" y="1417"/>
                    <a:pt x="4892" y="1404"/>
                  </a:cubicBezTo>
                  <a:cubicBezTo>
                    <a:pt x="4893" y="1398"/>
                    <a:pt x="4893" y="1395"/>
                    <a:pt x="4891" y="1395"/>
                  </a:cubicBezTo>
                  <a:cubicBezTo>
                    <a:pt x="4886" y="1395"/>
                    <a:pt x="4876" y="1410"/>
                    <a:pt x="4874" y="1435"/>
                  </a:cubicBezTo>
                  <a:cubicBezTo>
                    <a:pt x="4872" y="1454"/>
                    <a:pt x="4871" y="1463"/>
                    <a:pt x="4870" y="1463"/>
                  </a:cubicBezTo>
                  <a:cubicBezTo>
                    <a:pt x="4869" y="1463"/>
                    <a:pt x="4869" y="1455"/>
                    <a:pt x="4867" y="1440"/>
                  </a:cubicBezTo>
                  <a:cubicBezTo>
                    <a:pt x="4866" y="1430"/>
                    <a:pt x="4865" y="1420"/>
                    <a:pt x="4863" y="1420"/>
                  </a:cubicBezTo>
                  <a:cubicBezTo>
                    <a:pt x="4862" y="1420"/>
                    <a:pt x="4861" y="1423"/>
                    <a:pt x="4859" y="1430"/>
                  </a:cubicBezTo>
                  <a:cubicBezTo>
                    <a:pt x="4859" y="1430"/>
                    <a:pt x="4847" y="1440"/>
                    <a:pt x="4855" y="1451"/>
                  </a:cubicBezTo>
                  <a:lnTo>
                    <a:pt x="4834" y="1466"/>
                  </a:lnTo>
                  <a:cubicBezTo>
                    <a:pt x="4832" y="1465"/>
                    <a:pt x="4829" y="1465"/>
                    <a:pt x="4827" y="1465"/>
                  </a:cubicBezTo>
                  <a:cubicBezTo>
                    <a:pt x="4817" y="1465"/>
                    <a:pt x="4808" y="1468"/>
                    <a:pt x="4800" y="1475"/>
                  </a:cubicBezTo>
                  <a:cubicBezTo>
                    <a:pt x="4800" y="1485"/>
                    <a:pt x="4801" y="1488"/>
                    <a:pt x="4797" y="1488"/>
                  </a:cubicBezTo>
                  <a:cubicBezTo>
                    <a:pt x="4795" y="1488"/>
                    <a:pt x="4792" y="1487"/>
                    <a:pt x="4786" y="1485"/>
                  </a:cubicBezTo>
                  <a:cubicBezTo>
                    <a:pt x="4783" y="1481"/>
                    <a:pt x="4781" y="1480"/>
                    <a:pt x="4779" y="1480"/>
                  </a:cubicBezTo>
                  <a:cubicBezTo>
                    <a:pt x="4776" y="1480"/>
                    <a:pt x="4777" y="1486"/>
                    <a:pt x="4787" y="1500"/>
                  </a:cubicBezTo>
                  <a:cubicBezTo>
                    <a:pt x="4788" y="1512"/>
                    <a:pt x="4785" y="1517"/>
                    <a:pt x="4777" y="1517"/>
                  </a:cubicBezTo>
                  <a:cubicBezTo>
                    <a:pt x="4774" y="1517"/>
                    <a:pt x="4771" y="1517"/>
                    <a:pt x="4767" y="1515"/>
                  </a:cubicBezTo>
                  <a:cubicBezTo>
                    <a:pt x="4759" y="1504"/>
                    <a:pt x="4753" y="1500"/>
                    <a:pt x="4751" y="1500"/>
                  </a:cubicBezTo>
                  <a:cubicBezTo>
                    <a:pt x="4748" y="1500"/>
                    <a:pt x="4749" y="1504"/>
                    <a:pt x="4752" y="1509"/>
                  </a:cubicBezTo>
                  <a:cubicBezTo>
                    <a:pt x="4754" y="1525"/>
                    <a:pt x="4747" y="1530"/>
                    <a:pt x="4747" y="1530"/>
                  </a:cubicBezTo>
                  <a:cubicBezTo>
                    <a:pt x="4746" y="1529"/>
                    <a:pt x="4745" y="1528"/>
                    <a:pt x="4743" y="1528"/>
                  </a:cubicBezTo>
                  <a:cubicBezTo>
                    <a:pt x="4726" y="1528"/>
                    <a:pt x="4673" y="1570"/>
                    <a:pt x="4617" y="1606"/>
                  </a:cubicBezTo>
                  <a:cubicBezTo>
                    <a:pt x="4609" y="1610"/>
                    <a:pt x="4610" y="1626"/>
                    <a:pt x="4618" y="1637"/>
                  </a:cubicBezTo>
                  <a:cubicBezTo>
                    <a:pt x="4624" y="1647"/>
                    <a:pt x="4626" y="1650"/>
                    <a:pt x="4625" y="1650"/>
                  </a:cubicBezTo>
                  <a:cubicBezTo>
                    <a:pt x="4624" y="1650"/>
                    <a:pt x="4619" y="1646"/>
                    <a:pt x="4611" y="1642"/>
                  </a:cubicBezTo>
                  <a:cubicBezTo>
                    <a:pt x="4598" y="1630"/>
                    <a:pt x="4589" y="1625"/>
                    <a:pt x="4584" y="1625"/>
                  </a:cubicBezTo>
                  <a:cubicBezTo>
                    <a:pt x="4577" y="1625"/>
                    <a:pt x="4580" y="1635"/>
                    <a:pt x="4597" y="1651"/>
                  </a:cubicBezTo>
                  <a:cubicBezTo>
                    <a:pt x="4609" y="1661"/>
                    <a:pt x="4614" y="1665"/>
                    <a:pt x="4612" y="1665"/>
                  </a:cubicBezTo>
                  <a:cubicBezTo>
                    <a:pt x="4610" y="1665"/>
                    <a:pt x="4603" y="1662"/>
                    <a:pt x="4590" y="1656"/>
                  </a:cubicBezTo>
                  <a:cubicBezTo>
                    <a:pt x="4584" y="1654"/>
                    <a:pt x="4581" y="1652"/>
                    <a:pt x="4579" y="1652"/>
                  </a:cubicBezTo>
                  <a:cubicBezTo>
                    <a:pt x="4575" y="1652"/>
                    <a:pt x="4576" y="1656"/>
                    <a:pt x="4576" y="1665"/>
                  </a:cubicBezTo>
                  <a:cubicBezTo>
                    <a:pt x="4580" y="1672"/>
                    <a:pt x="4580" y="1676"/>
                    <a:pt x="4577" y="1676"/>
                  </a:cubicBezTo>
                  <a:cubicBezTo>
                    <a:pt x="4575" y="1676"/>
                    <a:pt x="4572" y="1674"/>
                    <a:pt x="4569" y="1670"/>
                  </a:cubicBezTo>
                  <a:cubicBezTo>
                    <a:pt x="4561" y="1666"/>
                    <a:pt x="4552" y="1662"/>
                    <a:pt x="4548" y="1662"/>
                  </a:cubicBezTo>
                  <a:cubicBezTo>
                    <a:pt x="4545" y="1662"/>
                    <a:pt x="4544" y="1664"/>
                    <a:pt x="4547" y="1669"/>
                  </a:cubicBezTo>
                  <a:cubicBezTo>
                    <a:pt x="4547" y="1669"/>
                    <a:pt x="4545" y="1670"/>
                    <a:pt x="4541" y="1670"/>
                  </a:cubicBezTo>
                  <a:cubicBezTo>
                    <a:pt x="4537" y="1670"/>
                    <a:pt x="4533" y="1669"/>
                    <a:pt x="4527" y="1667"/>
                  </a:cubicBezTo>
                  <a:cubicBezTo>
                    <a:pt x="4525" y="1666"/>
                    <a:pt x="4523" y="1665"/>
                    <a:pt x="4521" y="1665"/>
                  </a:cubicBezTo>
                  <a:cubicBezTo>
                    <a:pt x="4512" y="1665"/>
                    <a:pt x="4513" y="1678"/>
                    <a:pt x="4514" y="1691"/>
                  </a:cubicBezTo>
                  <a:cubicBezTo>
                    <a:pt x="4510" y="1712"/>
                    <a:pt x="4506" y="1723"/>
                    <a:pt x="4502" y="1723"/>
                  </a:cubicBezTo>
                  <a:cubicBezTo>
                    <a:pt x="4499" y="1723"/>
                    <a:pt x="4496" y="1717"/>
                    <a:pt x="4492" y="1706"/>
                  </a:cubicBezTo>
                  <a:cubicBezTo>
                    <a:pt x="4490" y="1699"/>
                    <a:pt x="4487" y="1696"/>
                    <a:pt x="4483" y="1696"/>
                  </a:cubicBezTo>
                  <a:cubicBezTo>
                    <a:pt x="4473" y="1696"/>
                    <a:pt x="4459" y="1719"/>
                    <a:pt x="4464" y="1739"/>
                  </a:cubicBezTo>
                  <a:cubicBezTo>
                    <a:pt x="4469" y="1755"/>
                    <a:pt x="4471" y="1761"/>
                    <a:pt x="4470" y="1761"/>
                  </a:cubicBezTo>
                  <a:cubicBezTo>
                    <a:pt x="4469" y="1761"/>
                    <a:pt x="4467" y="1759"/>
                    <a:pt x="4464" y="1755"/>
                  </a:cubicBezTo>
                  <a:cubicBezTo>
                    <a:pt x="4460" y="1749"/>
                    <a:pt x="4456" y="1748"/>
                    <a:pt x="4453" y="1748"/>
                  </a:cubicBezTo>
                  <a:cubicBezTo>
                    <a:pt x="4451" y="1748"/>
                    <a:pt x="4450" y="1748"/>
                    <a:pt x="4450" y="1748"/>
                  </a:cubicBezTo>
                  <a:cubicBezTo>
                    <a:pt x="4446" y="1751"/>
                    <a:pt x="4443" y="1753"/>
                    <a:pt x="4439" y="1753"/>
                  </a:cubicBezTo>
                  <a:cubicBezTo>
                    <a:pt x="4436" y="1753"/>
                    <a:pt x="4432" y="1751"/>
                    <a:pt x="4428" y="1746"/>
                  </a:cubicBezTo>
                  <a:cubicBezTo>
                    <a:pt x="4428" y="1746"/>
                    <a:pt x="4422" y="1750"/>
                    <a:pt x="4415" y="1770"/>
                  </a:cubicBezTo>
                  <a:cubicBezTo>
                    <a:pt x="4415" y="1788"/>
                    <a:pt x="4405" y="1797"/>
                    <a:pt x="4392" y="1797"/>
                  </a:cubicBezTo>
                  <a:cubicBezTo>
                    <a:pt x="4383" y="1797"/>
                    <a:pt x="4373" y="1793"/>
                    <a:pt x="4364" y="1785"/>
                  </a:cubicBezTo>
                  <a:lnTo>
                    <a:pt x="4358" y="1806"/>
                  </a:lnTo>
                  <a:cubicBezTo>
                    <a:pt x="4362" y="1824"/>
                    <a:pt x="4364" y="1837"/>
                    <a:pt x="4360" y="1837"/>
                  </a:cubicBezTo>
                  <a:cubicBezTo>
                    <a:pt x="4358" y="1837"/>
                    <a:pt x="4355" y="1833"/>
                    <a:pt x="4351" y="1826"/>
                  </a:cubicBezTo>
                  <a:lnTo>
                    <a:pt x="4343" y="1815"/>
                  </a:lnTo>
                  <a:lnTo>
                    <a:pt x="4343" y="1815"/>
                  </a:lnTo>
                  <a:cubicBezTo>
                    <a:pt x="4347" y="1830"/>
                    <a:pt x="4337" y="1839"/>
                    <a:pt x="4325" y="1839"/>
                  </a:cubicBezTo>
                  <a:cubicBezTo>
                    <a:pt x="4317" y="1839"/>
                    <a:pt x="4307" y="1834"/>
                    <a:pt x="4302" y="1825"/>
                  </a:cubicBezTo>
                  <a:cubicBezTo>
                    <a:pt x="4297" y="1818"/>
                    <a:pt x="4295" y="1815"/>
                    <a:pt x="4293" y="1815"/>
                  </a:cubicBezTo>
                  <a:cubicBezTo>
                    <a:pt x="4291" y="1815"/>
                    <a:pt x="4290" y="1816"/>
                    <a:pt x="4287" y="1818"/>
                  </a:cubicBezTo>
                  <a:lnTo>
                    <a:pt x="4294" y="1829"/>
                  </a:lnTo>
                  <a:cubicBezTo>
                    <a:pt x="4300" y="1840"/>
                    <a:pt x="4307" y="1852"/>
                    <a:pt x="4300" y="1856"/>
                  </a:cubicBezTo>
                  <a:cubicBezTo>
                    <a:pt x="4296" y="1858"/>
                    <a:pt x="4293" y="1860"/>
                    <a:pt x="4289" y="1860"/>
                  </a:cubicBezTo>
                  <a:cubicBezTo>
                    <a:pt x="4286" y="1860"/>
                    <a:pt x="4282" y="1858"/>
                    <a:pt x="4279" y="1853"/>
                  </a:cubicBezTo>
                  <a:cubicBezTo>
                    <a:pt x="4270" y="1848"/>
                    <a:pt x="4261" y="1844"/>
                    <a:pt x="4258" y="1844"/>
                  </a:cubicBezTo>
                  <a:cubicBezTo>
                    <a:pt x="4256" y="1844"/>
                    <a:pt x="4255" y="1845"/>
                    <a:pt x="4258" y="1849"/>
                  </a:cubicBezTo>
                  <a:cubicBezTo>
                    <a:pt x="4258" y="1849"/>
                    <a:pt x="4255" y="1851"/>
                    <a:pt x="4251" y="1851"/>
                  </a:cubicBezTo>
                  <a:cubicBezTo>
                    <a:pt x="4247" y="1851"/>
                    <a:pt x="4242" y="1850"/>
                    <a:pt x="4236" y="1847"/>
                  </a:cubicBezTo>
                  <a:lnTo>
                    <a:pt x="4207" y="1863"/>
                  </a:lnTo>
                  <a:cubicBezTo>
                    <a:pt x="4207" y="1873"/>
                    <a:pt x="4201" y="1880"/>
                    <a:pt x="4194" y="1880"/>
                  </a:cubicBezTo>
                  <a:cubicBezTo>
                    <a:pt x="4191" y="1880"/>
                    <a:pt x="4188" y="1879"/>
                    <a:pt x="4186" y="1875"/>
                  </a:cubicBezTo>
                  <a:cubicBezTo>
                    <a:pt x="4177" y="1881"/>
                    <a:pt x="4171" y="1890"/>
                    <a:pt x="4170" y="1899"/>
                  </a:cubicBezTo>
                  <a:cubicBezTo>
                    <a:pt x="4162" y="1904"/>
                    <a:pt x="4157" y="1907"/>
                    <a:pt x="4152" y="1907"/>
                  </a:cubicBezTo>
                  <a:cubicBezTo>
                    <a:pt x="4148" y="1907"/>
                    <a:pt x="4145" y="1905"/>
                    <a:pt x="4142" y="1900"/>
                  </a:cubicBezTo>
                  <a:cubicBezTo>
                    <a:pt x="4139" y="1895"/>
                    <a:pt x="4137" y="1892"/>
                    <a:pt x="4137" y="1892"/>
                  </a:cubicBezTo>
                  <a:cubicBezTo>
                    <a:pt x="4136" y="1892"/>
                    <a:pt x="4136" y="1896"/>
                    <a:pt x="4136" y="1904"/>
                  </a:cubicBezTo>
                  <a:cubicBezTo>
                    <a:pt x="4141" y="1916"/>
                    <a:pt x="4134" y="1920"/>
                    <a:pt x="4127" y="1925"/>
                  </a:cubicBezTo>
                  <a:lnTo>
                    <a:pt x="4112" y="1932"/>
                  </a:lnTo>
                  <a:cubicBezTo>
                    <a:pt x="4119" y="1944"/>
                    <a:pt x="4119" y="1944"/>
                    <a:pt x="4112" y="1948"/>
                  </a:cubicBezTo>
                  <a:cubicBezTo>
                    <a:pt x="4104" y="1953"/>
                    <a:pt x="4076" y="1951"/>
                    <a:pt x="4068" y="1956"/>
                  </a:cubicBezTo>
                  <a:cubicBezTo>
                    <a:pt x="4046" y="1967"/>
                    <a:pt x="4046" y="1967"/>
                    <a:pt x="4059" y="1975"/>
                  </a:cubicBezTo>
                  <a:cubicBezTo>
                    <a:pt x="4060" y="1974"/>
                    <a:pt x="4062" y="1974"/>
                    <a:pt x="4063" y="1974"/>
                  </a:cubicBezTo>
                  <a:cubicBezTo>
                    <a:pt x="4067" y="1974"/>
                    <a:pt x="4070" y="1979"/>
                    <a:pt x="4061" y="1979"/>
                  </a:cubicBezTo>
                  <a:cubicBezTo>
                    <a:pt x="4059" y="1979"/>
                    <a:pt x="4056" y="1979"/>
                    <a:pt x="4053" y="1978"/>
                  </a:cubicBezTo>
                  <a:cubicBezTo>
                    <a:pt x="4045" y="1983"/>
                    <a:pt x="4017" y="1983"/>
                    <a:pt x="3994" y="1994"/>
                  </a:cubicBezTo>
                  <a:cubicBezTo>
                    <a:pt x="3965" y="2010"/>
                    <a:pt x="3965" y="2010"/>
                    <a:pt x="3971" y="2021"/>
                  </a:cubicBezTo>
                  <a:cubicBezTo>
                    <a:pt x="3981" y="2031"/>
                    <a:pt x="3984" y="2038"/>
                    <a:pt x="3981" y="2038"/>
                  </a:cubicBezTo>
                  <a:cubicBezTo>
                    <a:pt x="3978" y="2038"/>
                    <a:pt x="3972" y="2033"/>
                    <a:pt x="3963" y="2024"/>
                  </a:cubicBezTo>
                  <a:cubicBezTo>
                    <a:pt x="3950" y="2017"/>
                    <a:pt x="3942" y="2014"/>
                    <a:pt x="3938" y="2014"/>
                  </a:cubicBezTo>
                  <a:cubicBezTo>
                    <a:pt x="3932" y="2014"/>
                    <a:pt x="3932" y="2018"/>
                    <a:pt x="3935" y="2024"/>
                  </a:cubicBezTo>
                  <a:cubicBezTo>
                    <a:pt x="3934" y="2040"/>
                    <a:pt x="3934" y="2040"/>
                    <a:pt x="3926" y="2045"/>
                  </a:cubicBezTo>
                  <a:cubicBezTo>
                    <a:pt x="3924" y="2040"/>
                    <a:pt x="3921" y="2038"/>
                    <a:pt x="3919" y="2038"/>
                  </a:cubicBezTo>
                  <a:cubicBezTo>
                    <a:pt x="3915" y="2038"/>
                    <a:pt x="3910" y="2044"/>
                    <a:pt x="3903" y="2055"/>
                  </a:cubicBezTo>
                  <a:cubicBezTo>
                    <a:pt x="3901" y="2056"/>
                    <a:pt x="3899" y="2057"/>
                    <a:pt x="3898" y="2057"/>
                  </a:cubicBezTo>
                  <a:cubicBezTo>
                    <a:pt x="3896" y="2057"/>
                    <a:pt x="3894" y="2054"/>
                    <a:pt x="3890" y="2047"/>
                  </a:cubicBezTo>
                  <a:lnTo>
                    <a:pt x="3875" y="2054"/>
                  </a:lnTo>
                  <a:cubicBezTo>
                    <a:pt x="3873" y="2078"/>
                    <a:pt x="3841" y="2089"/>
                    <a:pt x="3821" y="2089"/>
                  </a:cubicBezTo>
                  <a:cubicBezTo>
                    <a:pt x="3815" y="2089"/>
                    <a:pt x="3810" y="2088"/>
                    <a:pt x="3807" y="2086"/>
                  </a:cubicBezTo>
                  <a:cubicBezTo>
                    <a:pt x="3807" y="2086"/>
                    <a:pt x="3800" y="2089"/>
                    <a:pt x="3798" y="2105"/>
                  </a:cubicBezTo>
                  <a:cubicBezTo>
                    <a:pt x="3800" y="2120"/>
                    <a:pt x="3798" y="2128"/>
                    <a:pt x="3795" y="2128"/>
                  </a:cubicBezTo>
                  <a:cubicBezTo>
                    <a:pt x="3792" y="2128"/>
                    <a:pt x="3787" y="2122"/>
                    <a:pt x="3782" y="2112"/>
                  </a:cubicBezTo>
                  <a:cubicBezTo>
                    <a:pt x="3777" y="2100"/>
                    <a:pt x="3774" y="2095"/>
                    <a:pt x="3773" y="2095"/>
                  </a:cubicBezTo>
                  <a:lnTo>
                    <a:pt x="3773" y="2095"/>
                  </a:lnTo>
                  <a:cubicBezTo>
                    <a:pt x="3772" y="2095"/>
                    <a:pt x="3773" y="2101"/>
                    <a:pt x="3775" y="2115"/>
                  </a:cubicBezTo>
                  <a:cubicBezTo>
                    <a:pt x="3774" y="2125"/>
                    <a:pt x="3759" y="2136"/>
                    <a:pt x="3747" y="2136"/>
                  </a:cubicBezTo>
                  <a:cubicBezTo>
                    <a:pt x="3739" y="2136"/>
                    <a:pt x="3733" y="2132"/>
                    <a:pt x="3732" y="2121"/>
                  </a:cubicBezTo>
                  <a:lnTo>
                    <a:pt x="3720" y="2097"/>
                  </a:lnTo>
                  <a:cubicBezTo>
                    <a:pt x="3718" y="2113"/>
                    <a:pt x="3711" y="2116"/>
                    <a:pt x="3711" y="2116"/>
                  </a:cubicBezTo>
                  <a:cubicBezTo>
                    <a:pt x="3717" y="2129"/>
                    <a:pt x="3709" y="2132"/>
                    <a:pt x="3686" y="2142"/>
                  </a:cubicBezTo>
                  <a:cubicBezTo>
                    <a:pt x="3671" y="2148"/>
                    <a:pt x="3645" y="2174"/>
                    <a:pt x="3630" y="2179"/>
                  </a:cubicBezTo>
                  <a:cubicBezTo>
                    <a:pt x="3619" y="2184"/>
                    <a:pt x="3604" y="2191"/>
                    <a:pt x="3592" y="2191"/>
                  </a:cubicBezTo>
                  <a:cubicBezTo>
                    <a:pt x="3587" y="2191"/>
                    <a:pt x="3583" y="2190"/>
                    <a:pt x="3579" y="2187"/>
                  </a:cubicBezTo>
                  <a:cubicBezTo>
                    <a:pt x="3567" y="2191"/>
                    <a:pt x="3558" y="2200"/>
                    <a:pt x="3553" y="2212"/>
                  </a:cubicBezTo>
                  <a:cubicBezTo>
                    <a:pt x="3552" y="2222"/>
                    <a:pt x="3545" y="2228"/>
                    <a:pt x="3539" y="2228"/>
                  </a:cubicBezTo>
                  <a:cubicBezTo>
                    <a:pt x="3535" y="2228"/>
                    <a:pt x="3532" y="2226"/>
                    <a:pt x="3530" y="2222"/>
                  </a:cubicBezTo>
                  <a:lnTo>
                    <a:pt x="3523" y="2225"/>
                  </a:lnTo>
                  <a:cubicBezTo>
                    <a:pt x="3512" y="2244"/>
                    <a:pt x="3504" y="2246"/>
                    <a:pt x="3504" y="2246"/>
                  </a:cubicBezTo>
                  <a:cubicBezTo>
                    <a:pt x="3501" y="2239"/>
                    <a:pt x="3495" y="2232"/>
                    <a:pt x="3490" y="2232"/>
                  </a:cubicBezTo>
                  <a:cubicBezTo>
                    <a:pt x="3487" y="2232"/>
                    <a:pt x="3485" y="2235"/>
                    <a:pt x="3484" y="2241"/>
                  </a:cubicBezTo>
                  <a:cubicBezTo>
                    <a:pt x="3488" y="2253"/>
                    <a:pt x="3480" y="2255"/>
                    <a:pt x="3465" y="2261"/>
                  </a:cubicBezTo>
                  <a:cubicBezTo>
                    <a:pt x="3464" y="2261"/>
                    <a:pt x="3464" y="2261"/>
                    <a:pt x="3463" y="2261"/>
                  </a:cubicBezTo>
                  <a:cubicBezTo>
                    <a:pt x="3448" y="2261"/>
                    <a:pt x="3382" y="2282"/>
                    <a:pt x="3319" y="2306"/>
                  </a:cubicBezTo>
                  <a:cubicBezTo>
                    <a:pt x="3252" y="2329"/>
                    <a:pt x="3188" y="2353"/>
                    <a:pt x="3190" y="2360"/>
                  </a:cubicBezTo>
                  <a:lnTo>
                    <a:pt x="3166" y="2368"/>
                  </a:lnTo>
                  <a:lnTo>
                    <a:pt x="3142" y="2375"/>
                  </a:lnTo>
                  <a:cubicBezTo>
                    <a:pt x="3139" y="2368"/>
                    <a:pt x="3135" y="2365"/>
                    <a:pt x="3129" y="2365"/>
                  </a:cubicBezTo>
                  <a:cubicBezTo>
                    <a:pt x="3115" y="2365"/>
                    <a:pt x="3093" y="2382"/>
                    <a:pt x="3079" y="2396"/>
                  </a:cubicBezTo>
                  <a:cubicBezTo>
                    <a:pt x="3077" y="2406"/>
                    <a:pt x="3069" y="2415"/>
                    <a:pt x="3059" y="2416"/>
                  </a:cubicBezTo>
                  <a:cubicBezTo>
                    <a:pt x="3055" y="2404"/>
                    <a:pt x="3048" y="2399"/>
                    <a:pt x="3040" y="2399"/>
                  </a:cubicBezTo>
                  <a:cubicBezTo>
                    <a:pt x="3031" y="2399"/>
                    <a:pt x="3020" y="2406"/>
                    <a:pt x="3014" y="2415"/>
                  </a:cubicBezTo>
                  <a:cubicBezTo>
                    <a:pt x="3014" y="2430"/>
                    <a:pt x="3012" y="2437"/>
                    <a:pt x="3008" y="2437"/>
                  </a:cubicBezTo>
                  <a:cubicBezTo>
                    <a:pt x="3005" y="2437"/>
                    <a:pt x="3002" y="2431"/>
                    <a:pt x="2998" y="2419"/>
                  </a:cubicBezTo>
                  <a:cubicBezTo>
                    <a:pt x="2995" y="2409"/>
                    <a:pt x="2991" y="2404"/>
                    <a:pt x="2986" y="2404"/>
                  </a:cubicBezTo>
                  <a:cubicBezTo>
                    <a:pt x="2979" y="2404"/>
                    <a:pt x="2973" y="2416"/>
                    <a:pt x="2970" y="2442"/>
                  </a:cubicBezTo>
                  <a:cubicBezTo>
                    <a:pt x="2968" y="2450"/>
                    <a:pt x="2966" y="2453"/>
                    <a:pt x="2964" y="2453"/>
                  </a:cubicBezTo>
                  <a:cubicBezTo>
                    <a:pt x="2962" y="2453"/>
                    <a:pt x="2959" y="2451"/>
                    <a:pt x="2953" y="2446"/>
                  </a:cubicBezTo>
                  <a:cubicBezTo>
                    <a:pt x="2945" y="2433"/>
                    <a:pt x="2939" y="2428"/>
                    <a:pt x="2936" y="2428"/>
                  </a:cubicBezTo>
                  <a:cubicBezTo>
                    <a:pt x="2933" y="2428"/>
                    <a:pt x="2932" y="2432"/>
                    <a:pt x="2934" y="2438"/>
                  </a:cubicBezTo>
                  <a:cubicBezTo>
                    <a:pt x="2933" y="2453"/>
                    <a:pt x="2931" y="2460"/>
                    <a:pt x="2926" y="2460"/>
                  </a:cubicBezTo>
                  <a:cubicBezTo>
                    <a:pt x="2922" y="2460"/>
                    <a:pt x="2917" y="2455"/>
                    <a:pt x="2909" y="2445"/>
                  </a:cubicBezTo>
                  <a:cubicBezTo>
                    <a:pt x="2899" y="2435"/>
                    <a:pt x="2893" y="2430"/>
                    <a:pt x="2890" y="2430"/>
                  </a:cubicBezTo>
                  <a:cubicBezTo>
                    <a:pt x="2887" y="2430"/>
                    <a:pt x="2886" y="2437"/>
                    <a:pt x="2886" y="2452"/>
                  </a:cubicBezTo>
                  <a:cubicBezTo>
                    <a:pt x="2886" y="2468"/>
                    <a:pt x="2872" y="2478"/>
                    <a:pt x="2859" y="2478"/>
                  </a:cubicBezTo>
                  <a:cubicBezTo>
                    <a:pt x="2850" y="2478"/>
                    <a:pt x="2841" y="2474"/>
                    <a:pt x="2836" y="2464"/>
                  </a:cubicBezTo>
                  <a:cubicBezTo>
                    <a:pt x="2836" y="2464"/>
                    <a:pt x="2835" y="2464"/>
                    <a:pt x="2834" y="2464"/>
                  </a:cubicBezTo>
                  <a:cubicBezTo>
                    <a:pt x="2830" y="2464"/>
                    <a:pt x="2825" y="2462"/>
                    <a:pt x="2822" y="2462"/>
                  </a:cubicBezTo>
                  <a:cubicBezTo>
                    <a:pt x="2820" y="2462"/>
                    <a:pt x="2819" y="2463"/>
                    <a:pt x="2821" y="2469"/>
                  </a:cubicBezTo>
                  <a:lnTo>
                    <a:pt x="2810" y="2457"/>
                  </a:lnTo>
                  <a:lnTo>
                    <a:pt x="2793" y="2461"/>
                  </a:lnTo>
                  <a:lnTo>
                    <a:pt x="2796" y="2474"/>
                  </a:lnTo>
                  <a:cubicBezTo>
                    <a:pt x="2757" y="2476"/>
                    <a:pt x="2719" y="2481"/>
                    <a:pt x="2679" y="2489"/>
                  </a:cubicBezTo>
                  <a:cubicBezTo>
                    <a:pt x="2591" y="2509"/>
                    <a:pt x="2574" y="2511"/>
                    <a:pt x="2585" y="2524"/>
                  </a:cubicBezTo>
                  <a:cubicBezTo>
                    <a:pt x="2592" y="2536"/>
                    <a:pt x="2591" y="2543"/>
                    <a:pt x="2586" y="2543"/>
                  </a:cubicBezTo>
                  <a:cubicBezTo>
                    <a:pt x="2582" y="2543"/>
                    <a:pt x="2575" y="2538"/>
                    <a:pt x="2568" y="2527"/>
                  </a:cubicBezTo>
                  <a:cubicBezTo>
                    <a:pt x="2568" y="2527"/>
                    <a:pt x="2567" y="2527"/>
                    <a:pt x="2567" y="2527"/>
                  </a:cubicBezTo>
                  <a:cubicBezTo>
                    <a:pt x="2560" y="2527"/>
                    <a:pt x="2546" y="2522"/>
                    <a:pt x="2533" y="2522"/>
                  </a:cubicBezTo>
                  <a:cubicBezTo>
                    <a:pt x="2530" y="2522"/>
                    <a:pt x="2527" y="2522"/>
                    <a:pt x="2525" y="2522"/>
                  </a:cubicBezTo>
                  <a:cubicBezTo>
                    <a:pt x="2518" y="2524"/>
                    <a:pt x="2510" y="2525"/>
                    <a:pt x="2504" y="2525"/>
                  </a:cubicBezTo>
                  <a:cubicBezTo>
                    <a:pt x="2497" y="2525"/>
                    <a:pt x="2491" y="2523"/>
                    <a:pt x="2490" y="2516"/>
                  </a:cubicBezTo>
                  <a:lnTo>
                    <a:pt x="2481" y="2517"/>
                  </a:lnTo>
                  <a:cubicBezTo>
                    <a:pt x="2473" y="2540"/>
                    <a:pt x="2443" y="2550"/>
                    <a:pt x="2417" y="2550"/>
                  </a:cubicBezTo>
                  <a:cubicBezTo>
                    <a:pt x="2408" y="2550"/>
                    <a:pt x="2400" y="2549"/>
                    <a:pt x="2393" y="2547"/>
                  </a:cubicBezTo>
                  <a:cubicBezTo>
                    <a:pt x="2379" y="2547"/>
                    <a:pt x="2364" y="2555"/>
                    <a:pt x="2355" y="2566"/>
                  </a:cubicBezTo>
                  <a:cubicBezTo>
                    <a:pt x="2347" y="2575"/>
                    <a:pt x="2344" y="2579"/>
                    <a:pt x="2341" y="2579"/>
                  </a:cubicBezTo>
                  <a:cubicBezTo>
                    <a:pt x="2338" y="2579"/>
                    <a:pt x="2335" y="2576"/>
                    <a:pt x="2331" y="2571"/>
                  </a:cubicBezTo>
                  <a:cubicBezTo>
                    <a:pt x="2330" y="2565"/>
                    <a:pt x="2317" y="2560"/>
                    <a:pt x="2305" y="2560"/>
                  </a:cubicBezTo>
                  <a:cubicBezTo>
                    <a:pt x="2292" y="2560"/>
                    <a:pt x="2279" y="2566"/>
                    <a:pt x="2281" y="2580"/>
                  </a:cubicBezTo>
                  <a:lnTo>
                    <a:pt x="2271" y="2567"/>
                  </a:lnTo>
                  <a:cubicBezTo>
                    <a:pt x="2268" y="2564"/>
                    <a:pt x="2266" y="2563"/>
                    <a:pt x="2264" y="2563"/>
                  </a:cubicBezTo>
                  <a:cubicBezTo>
                    <a:pt x="2258" y="2563"/>
                    <a:pt x="2255" y="2574"/>
                    <a:pt x="2257" y="2583"/>
                  </a:cubicBezTo>
                  <a:cubicBezTo>
                    <a:pt x="2259" y="2596"/>
                    <a:pt x="2258" y="2602"/>
                    <a:pt x="2255" y="2602"/>
                  </a:cubicBezTo>
                  <a:cubicBezTo>
                    <a:pt x="2251" y="2602"/>
                    <a:pt x="2245" y="2593"/>
                    <a:pt x="2237" y="2573"/>
                  </a:cubicBezTo>
                  <a:cubicBezTo>
                    <a:pt x="2236" y="2558"/>
                    <a:pt x="2232" y="2552"/>
                    <a:pt x="2229" y="2552"/>
                  </a:cubicBezTo>
                  <a:cubicBezTo>
                    <a:pt x="2228" y="2552"/>
                    <a:pt x="2226" y="2556"/>
                    <a:pt x="2227" y="2562"/>
                  </a:cubicBezTo>
                  <a:cubicBezTo>
                    <a:pt x="2223" y="2572"/>
                    <a:pt x="2219" y="2582"/>
                    <a:pt x="2212" y="2582"/>
                  </a:cubicBezTo>
                  <a:cubicBezTo>
                    <a:pt x="2210" y="2582"/>
                    <a:pt x="2208" y="2581"/>
                    <a:pt x="2205" y="2577"/>
                  </a:cubicBezTo>
                  <a:cubicBezTo>
                    <a:pt x="2197" y="2579"/>
                    <a:pt x="2188" y="2580"/>
                    <a:pt x="2193" y="2605"/>
                  </a:cubicBezTo>
                  <a:cubicBezTo>
                    <a:pt x="2194" y="2619"/>
                    <a:pt x="2186" y="2620"/>
                    <a:pt x="2178" y="2621"/>
                  </a:cubicBezTo>
                  <a:cubicBezTo>
                    <a:pt x="2175" y="2612"/>
                    <a:pt x="2177" y="2602"/>
                    <a:pt x="2182" y="2594"/>
                  </a:cubicBezTo>
                  <a:lnTo>
                    <a:pt x="2182" y="2594"/>
                  </a:lnTo>
                  <a:lnTo>
                    <a:pt x="2166" y="2595"/>
                  </a:lnTo>
                  <a:cubicBezTo>
                    <a:pt x="2152" y="2595"/>
                    <a:pt x="2141" y="2585"/>
                    <a:pt x="2137" y="2573"/>
                  </a:cubicBezTo>
                  <a:cubicBezTo>
                    <a:pt x="2133" y="2568"/>
                    <a:pt x="2129" y="2565"/>
                    <a:pt x="2127" y="2565"/>
                  </a:cubicBezTo>
                  <a:cubicBezTo>
                    <a:pt x="2123" y="2565"/>
                    <a:pt x="2123" y="2572"/>
                    <a:pt x="2131" y="2587"/>
                  </a:cubicBezTo>
                  <a:cubicBezTo>
                    <a:pt x="2134" y="2613"/>
                    <a:pt x="2134" y="2613"/>
                    <a:pt x="2117" y="2616"/>
                  </a:cubicBezTo>
                  <a:cubicBezTo>
                    <a:pt x="2115" y="2616"/>
                    <a:pt x="2113" y="2616"/>
                    <a:pt x="2111" y="2616"/>
                  </a:cubicBezTo>
                  <a:cubicBezTo>
                    <a:pt x="2105" y="2616"/>
                    <a:pt x="2100" y="2614"/>
                    <a:pt x="2099" y="2604"/>
                  </a:cubicBezTo>
                  <a:cubicBezTo>
                    <a:pt x="2098" y="2595"/>
                    <a:pt x="2097" y="2592"/>
                    <a:pt x="2091" y="2592"/>
                  </a:cubicBezTo>
                  <a:cubicBezTo>
                    <a:pt x="2089" y="2592"/>
                    <a:pt x="2085" y="2592"/>
                    <a:pt x="2080" y="2593"/>
                  </a:cubicBezTo>
                  <a:cubicBezTo>
                    <a:pt x="2056" y="2596"/>
                    <a:pt x="2037" y="2639"/>
                    <a:pt x="2031" y="2666"/>
                  </a:cubicBezTo>
                  <a:cubicBezTo>
                    <a:pt x="2033" y="2680"/>
                    <a:pt x="2034" y="2686"/>
                    <a:pt x="2032" y="2686"/>
                  </a:cubicBezTo>
                  <a:cubicBezTo>
                    <a:pt x="2031" y="2686"/>
                    <a:pt x="2028" y="2680"/>
                    <a:pt x="2022" y="2667"/>
                  </a:cubicBezTo>
                  <a:cubicBezTo>
                    <a:pt x="2021" y="2657"/>
                    <a:pt x="2015" y="2656"/>
                    <a:pt x="2008" y="2656"/>
                  </a:cubicBezTo>
                  <a:cubicBezTo>
                    <a:pt x="2007" y="2656"/>
                    <a:pt x="2006" y="2656"/>
                    <a:pt x="2004" y="2656"/>
                  </a:cubicBezTo>
                  <a:cubicBezTo>
                    <a:pt x="2003" y="2642"/>
                    <a:pt x="2011" y="2642"/>
                    <a:pt x="2020" y="2641"/>
                  </a:cubicBezTo>
                  <a:lnTo>
                    <a:pt x="2018" y="2628"/>
                  </a:lnTo>
                  <a:cubicBezTo>
                    <a:pt x="2012" y="2616"/>
                    <a:pt x="2007" y="2610"/>
                    <a:pt x="2003" y="2610"/>
                  </a:cubicBezTo>
                  <a:cubicBezTo>
                    <a:pt x="1999" y="2610"/>
                    <a:pt x="1996" y="2616"/>
                    <a:pt x="1993" y="2630"/>
                  </a:cubicBezTo>
                  <a:cubicBezTo>
                    <a:pt x="1989" y="2638"/>
                    <a:pt x="1988" y="2641"/>
                    <a:pt x="1986" y="2641"/>
                  </a:cubicBezTo>
                  <a:cubicBezTo>
                    <a:pt x="1983" y="2641"/>
                    <a:pt x="1981" y="2638"/>
                    <a:pt x="1976" y="2632"/>
                  </a:cubicBezTo>
                  <a:cubicBezTo>
                    <a:pt x="1970" y="2624"/>
                    <a:pt x="1963" y="2615"/>
                    <a:pt x="1960" y="2615"/>
                  </a:cubicBezTo>
                  <a:cubicBezTo>
                    <a:pt x="1958" y="2615"/>
                    <a:pt x="1958" y="2616"/>
                    <a:pt x="1958" y="2620"/>
                  </a:cubicBezTo>
                  <a:cubicBezTo>
                    <a:pt x="1957" y="2620"/>
                    <a:pt x="1956" y="2620"/>
                    <a:pt x="1955" y="2620"/>
                  </a:cubicBezTo>
                  <a:cubicBezTo>
                    <a:pt x="1946" y="2620"/>
                    <a:pt x="1938" y="2616"/>
                    <a:pt x="1932" y="2610"/>
                  </a:cubicBezTo>
                  <a:cubicBezTo>
                    <a:pt x="1916" y="2611"/>
                    <a:pt x="1908" y="2612"/>
                    <a:pt x="1909" y="2625"/>
                  </a:cubicBezTo>
                  <a:cubicBezTo>
                    <a:pt x="1910" y="2638"/>
                    <a:pt x="1901" y="2639"/>
                    <a:pt x="1893" y="2639"/>
                  </a:cubicBezTo>
                  <a:cubicBezTo>
                    <a:pt x="1884" y="2640"/>
                    <a:pt x="1876" y="2641"/>
                    <a:pt x="1877" y="2654"/>
                  </a:cubicBezTo>
                  <a:cubicBezTo>
                    <a:pt x="1880" y="2668"/>
                    <a:pt x="1870" y="2682"/>
                    <a:pt x="1855" y="2683"/>
                  </a:cubicBezTo>
                  <a:cubicBezTo>
                    <a:pt x="1848" y="2689"/>
                    <a:pt x="1844" y="2693"/>
                    <a:pt x="1841" y="2693"/>
                  </a:cubicBezTo>
                  <a:cubicBezTo>
                    <a:pt x="1837" y="2693"/>
                    <a:pt x="1835" y="2686"/>
                    <a:pt x="1829" y="2672"/>
                  </a:cubicBezTo>
                  <a:cubicBezTo>
                    <a:pt x="1828" y="2662"/>
                    <a:pt x="1823" y="2660"/>
                    <a:pt x="1818" y="2660"/>
                  </a:cubicBezTo>
                  <a:cubicBezTo>
                    <a:pt x="1816" y="2660"/>
                    <a:pt x="1813" y="2660"/>
                    <a:pt x="1811" y="2660"/>
                  </a:cubicBezTo>
                  <a:cubicBezTo>
                    <a:pt x="1811" y="2660"/>
                    <a:pt x="1802" y="2660"/>
                    <a:pt x="1793" y="2648"/>
                  </a:cubicBezTo>
                  <a:cubicBezTo>
                    <a:pt x="1791" y="2645"/>
                    <a:pt x="1789" y="2643"/>
                    <a:pt x="1788" y="2643"/>
                  </a:cubicBezTo>
                  <a:cubicBezTo>
                    <a:pt x="1784" y="2643"/>
                    <a:pt x="1785" y="2653"/>
                    <a:pt x="1785" y="2663"/>
                  </a:cubicBezTo>
                  <a:lnTo>
                    <a:pt x="1788" y="2688"/>
                  </a:lnTo>
                  <a:cubicBezTo>
                    <a:pt x="1780" y="2688"/>
                    <a:pt x="1769" y="2663"/>
                    <a:pt x="1769" y="2650"/>
                  </a:cubicBezTo>
                  <a:cubicBezTo>
                    <a:pt x="1763" y="2637"/>
                    <a:pt x="1760" y="2630"/>
                    <a:pt x="1759" y="2630"/>
                  </a:cubicBezTo>
                  <a:lnTo>
                    <a:pt x="1759" y="2630"/>
                  </a:lnTo>
                  <a:cubicBezTo>
                    <a:pt x="1758" y="2630"/>
                    <a:pt x="1758" y="2637"/>
                    <a:pt x="1760" y="2650"/>
                  </a:cubicBezTo>
                  <a:cubicBezTo>
                    <a:pt x="1760" y="2660"/>
                    <a:pt x="1757" y="2670"/>
                    <a:pt x="1748" y="2670"/>
                  </a:cubicBezTo>
                  <a:cubicBezTo>
                    <a:pt x="1744" y="2670"/>
                    <a:pt x="1740" y="2668"/>
                    <a:pt x="1735" y="2665"/>
                  </a:cubicBezTo>
                  <a:cubicBezTo>
                    <a:pt x="1731" y="2665"/>
                    <a:pt x="1728" y="2665"/>
                    <a:pt x="1724" y="2665"/>
                  </a:cubicBezTo>
                  <a:cubicBezTo>
                    <a:pt x="1712" y="2665"/>
                    <a:pt x="1702" y="2663"/>
                    <a:pt x="1701" y="2654"/>
                  </a:cubicBezTo>
                  <a:cubicBezTo>
                    <a:pt x="1698" y="2649"/>
                    <a:pt x="1695" y="2648"/>
                    <a:pt x="1693" y="2648"/>
                  </a:cubicBezTo>
                  <a:cubicBezTo>
                    <a:pt x="1688" y="2648"/>
                    <a:pt x="1684" y="2654"/>
                    <a:pt x="1684" y="2654"/>
                  </a:cubicBezTo>
                  <a:cubicBezTo>
                    <a:pt x="1680" y="2661"/>
                    <a:pt x="1676" y="2665"/>
                    <a:pt x="1670" y="2665"/>
                  </a:cubicBezTo>
                  <a:cubicBezTo>
                    <a:pt x="1664" y="2665"/>
                    <a:pt x="1655" y="2662"/>
                    <a:pt x="1643" y="2656"/>
                  </a:cubicBezTo>
                  <a:cubicBezTo>
                    <a:pt x="1622" y="2644"/>
                    <a:pt x="1611" y="2639"/>
                    <a:pt x="1606" y="2639"/>
                  </a:cubicBezTo>
                  <a:cubicBezTo>
                    <a:pt x="1600" y="2639"/>
                    <a:pt x="1601" y="2645"/>
                    <a:pt x="1601" y="2658"/>
                  </a:cubicBezTo>
                  <a:cubicBezTo>
                    <a:pt x="1601" y="2666"/>
                    <a:pt x="1602" y="2674"/>
                    <a:pt x="1600" y="2674"/>
                  </a:cubicBezTo>
                  <a:cubicBezTo>
                    <a:pt x="1599" y="2674"/>
                    <a:pt x="1597" y="2670"/>
                    <a:pt x="1592" y="2659"/>
                  </a:cubicBezTo>
                  <a:cubicBezTo>
                    <a:pt x="1590" y="2655"/>
                    <a:pt x="1587" y="2654"/>
                    <a:pt x="1585" y="2654"/>
                  </a:cubicBezTo>
                  <a:cubicBezTo>
                    <a:pt x="1578" y="2654"/>
                    <a:pt x="1571" y="2664"/>
                    <a:pt x="1560" y="2674"/>
                  </a:cubicBezTo>
                  <a:cubicBezTo>
                    <a:pt x="1552" y="2686"/>
                    <a:pt x="1553" y="2713"/>
                    <a:pt x="1553" y="2727"/>
                  </a:cubicBezTo>
                  <a:cubicBezTo>
                    <a:pt x="1554" y="2742"/>
                    <a:pt x="1554" y="2748"/>
                    <a:pt x="1551" y="2748"/>
                  </a:cubicBezTo>
                  <a:cubicBezTo>
                    <a:pt x="1548" y="2748"/>
                    <a:pt x="1544" y="2745"/>
                    <a:pt x="1536" y="2740"/>
                  </a:cubicBezTo>
                  <a:cubicBezTo>
                    <a:pt x="1529" y="2740"/>
                    <a:pt x="1520" y="2727"/>
                    <a:pt x="1520" y="2713"/>
                  </a:cubicBezTo>
                  <a:cubicBezTo>
                    <a:pt x="1518" y="2701"/>
                    <a:pt x="1527" y="2700"/>
                    <a:pt x="1527" y="2700"/>
                  </a:cubicBezTo>
                  <a:lnTo>
                    <a:pt x="1535" y="2700"/>
                  </a:lnTo>
                  <a:cubicBezTo>
                    <a:pt x="1535" y="2687"/>
                    <a:pt x="1534" y="2674"/>
                    <a:pt x="1517" y="2674"/>
                  </a:cubicBezTo>
                  <a:cubicBezTo>
                    <a:pt x="1513" y="2667"/>
                    <a:pt x="1509" y="2664"/>
                    <a:pt x="1506" y="2664"/>
                  </a:cubicBezTo>
                  <a:cubicBezTo>
                    <a:pt x="1503" y="2664"/>
                    <a:pt x="1501" y="2667"/>
                    <a:pt x="1502" y="2674"/>
                  </a:cubicBezTo>
                  <a:cubicBezTo>
                    <a:pt x="1494" y="2662"/>
                    <a:pt x="1480" y="2661"/>
                    <a:pt x="1466" y="2661"/>
                  </a:cubicBezTo>
                  <a:cubicBezTo>
                    <a:pt x="1464" y="2661"/>
                    <a:pt x="1461" y="2662"/>
                    <a:pt x="1459" y="2662"/>
                  </a:cubicBezTo>
                  <a:cubicBezTo>
                    <a:pt x="1442" y="2662"/>
                    <a:pt x="1417" y="2662"/>
                    <a:pt x="1408" y="2649"/>
                  </a:cubicBezTo>
                  <a:cubicBezTo>
                    <a:pt x="1392" y="2649"/>
                    <a:pt x="1384" y="2649"/>
                    <a:pt x="1384" y="2663"/>
                  </a:cubicBezTo>
                  <a:cubicBezTo>
                    <a:pt x="1384" y="2678"/>
                    <a:pt x="1381" y="2684"/>
                    <a:pt x="1379" y="2684"/>
                  </a:cubicBezTo>
                  <a:cubicBezTo>
                    <a:pt x="1377" y="2684"/>
                    <a:pt x="1376" y="2681"/>
                    <a:pt x="1376" y="2676"/>
                  </a:cubicBezTo>
                  <a:cubicBezTo>
                    <a:pt x="1370" y="2660"/>
                    <a:pt x="1324" y="2647"/>
                    <a:pt x="1289" y="2647"/>
                  </a:cubicBezTo>
                  <a:cubicBezTo>
                    <a:pt x="1269" y="2647"/>
                    <a:pt x="1254" y="2651"/>
                    <a:pt x="1250" y="2660"/>
                  </a:cubicBezTo>
                  <a:lnTo>
                    <a:pt x="1233" y="2660"/>
                  </a:lnTo>
                  <a:cubicBezTo>
                    <a:pt x="1225" y="2653"/>
                    <a:pt x="1207" y="2649"/>
                    <a:pt x="1190" y="2649"/>
                  </a:cubicBezTo>
                  <a:cubicBezTo>
                    <a:pt x="1176" y="2649"/>
                    <a:pt x="1163" y="2652"/>
                    <a:pt x="1158" y="2658"/>
                  </a:cubicBezTo>
                  <a:lnTo>
                    <a:pt x="1134" y="2657"/>
                  </a:lnTo>
                  <a:cubicBezTo>
                    <a:pt x="1125" y="2650"/>
                    <a:pt x="1119" y="2646"/>
                    <a:pt x="1113" y="2646"/>
                  </a:cubicBezTo>
                  <a:cubicBezTo>
                    <a:pt x="1108" y="2646"/>
                    <a:pt x="1104" y="2649"/>
                    <a:pt x="1100" y="2656"/>
                  </a:cubicBezTo>
                  <a:cubicBezTo>
                    <a:pt x="1094" y="2665"/>
                    <a:pt x="1092" y="2674"/>
                    <a:pt x="1091" y="2674"/>
                  </a:cubicBezTo>
                  <a:cubicBezTo>
                    <a:pt x="1091" y="2674"/>
                    <a:pt x="1091" y="2672"/>
                    <a:pt x="1091" y="2668"/>
                  </a:cubicBezTo>
                  <a:cubicBezTo>
                    <a:pt x="1092" y="2655"/>
                    <a:pt x="1075" y="2654"/>
                    <a:pt x="1042" y="2651"/>
                  </a:cubicBezTo>
                  <a:cubicBezTo>
                    <a:pt x="1034" y="2651"/>
                    <a:pt x="1028" y="2651"/>
                    <a:pt x="1024" y="2651"/>
                  </a:cubicBezTo>
                  <a:cubicBezTo>
                    <a:pt x="1008" y="2651"/>
                    <a:pt x="1010" y="2653"/>
                    <a:pt x="1016" y="2664"/>
                  </a:cubicBezTo>
                  <a:cubicBezTo>
                    <a:pt x="1007" y="2667"/>
                    <a:pt x="1001" y="2668"/>
                    <a:pt x="996" y="2668"/>
                  </a:cubicBezTo>
                  <a:cubicBezTo>
                    <a:pt x="982" y="2668"/>
                    <a:pt x="982" y="2658"/>
                    <a:pt x="983" y="2648"/>
                  </a:cubicBezTo>
                  <a:cubicBezTo>
                    <a:pt x="988" y="2636"/>
                    <a:pt x="987" y="2630"/>
                    <a:pt x="983" y="2630"/>
                  </a:cubicBezTo>
                  <a:cubicBezTo>
                    <a:pt x="979" y="2630"/>
                    <a:pt x="971" y="2639"/>
                    <a:pt x="965" y="2660"/>
                  </a:cubicBezTo>
                  <a:cubicBezTo>
                    <a:pt x="960" y="2675"/>
                    <a:pt x="953" y="2681"/>
                    <a:pt x="947" y="2681"/>
                  </a:cubicBezTo>
                  <a:cubicBezTo>
                    <a:pt x="943" y="2681"/>
                    <a:pt x="940" y="2677"/>
                    <a:pt x="940" y="2672"/>
                  </a:cubicBezTo>
                  <a:cubicBezTo>
                    <a:pt x="941" y="2659"/>
                    <a:pt x="950" y="2659"/>
                    <a:pt x="958" y="2659"/>
                  </a:cubicBezTo>
                  <a:cubicBezTo>
                    <a:pt x="958" y="2659"/>
                    <a:pt x="959" y="2647"/>
                    <a:pt x="960" y="2633"/>
                  </a:cubicBezTo>
                  <a:cubicBezTo>
                    <a:pt x="958" y="2633"/>
                    <a:pt x="956" y="2633"/>
                    <a:pt x="955" y="2633"/>
                  </a:cubicBezTo>
                  <a:cubicBezTo>
                    <a:pt x="950" y="2633"/>
                    <a:pt x="949" y="2635"/>
                    <a:pt x="942" y="2646"/>
                  </a:cubicBezTo>
                  <a:cubicBezTo>
                    <a:pt x="942" y="2646"/>
                    <a:pt x="942" y="2646"/>
                    <a:pt x="941" y="2646"/>
                  </a:cubicBezTo>
                  <a:cubicBezTo>
                    <a:pt x="940" y="2646"/>
                    <a:pt x="933" y="2647"/>
                    <a:pt x="924" y="2658"/>
                  </a:cubicBezTo>
                  <a:cubicBezTo>
                    <a:pt x="915" y="2669"/>
                    <a:pt x="914" y="2685"/>
                    <a:pt x="922" y="2697"/>
                  </a:cubicBezTo>
                  <a:cubicBezTo>
                    <a:pt x="927" y="2708"/>
                    <a:pt x="923" y="2710"/>
                    <a:pt x="917" y="2710"/>
                  </a:cubicBezTo>
                  <a:cubicBezTo>
                    <a:pt x="915" y="2710"/>
                    <a:pt x="914" y="2710"/>
                    <a:pt x="912" y="2710"/>
                  </a:cubicBezTo>
                  <a:cubicBezTo>
                    <a:pt x="898" y="2701"/>
                    <a:pt x="896" y="2682"/>
                    <a:pt x="907" y="2669"/>
                  </a:cubicBezTo>
                  <a:lnTo>
                    <a:pt x="907" y="2669"/>
                  </a:lnTo>
                  <a:cubicBezTo>
                    <a:pt x="907" y="2669"/>
                    <a:pt x="908" y="2669"/>
                    <a:pt x="908" y="2669"/>
                  </a:cubicBezTo>
                  <a:cubicBezTo>
                    <a:pt x="915" y="2669"/>
                    <a:pt x="916" y="2657"/>
                    <a:pt x="917" y="2644"/>
                  </a:cubicBezTo>
                  <a:cubicBezTo>
                    <a:pt x="917" y="2641"/>
                    <a:pt x="916" y="2640"/>
                    <a:pt x="913" y="2640"/>
                  </a:cubicBezTo>
                  <a:cubicBezTo>
                    <a:pt x="902" y="2640"/>
                    <a:pt x="872" y="2658"/>
                    <a:pt x="863" y="2678"/>
                  </a:cubicBezTo>
                  <a:lnTo>
                    <a:pt x="863" y="2678"/>
                  </a:lnTo>
                  <a:cubicBezTo>
                    <a:pt x="864" y="2675"/>
                    <a:pt x="864" y="2671"/>
                    <a:pt x="864" y="2666"/>
                  </a:cubicBezTo>
                  <a:cubicBezTo>
                    <a:pt x="866" y="2653"/>
                    <a:pt x="850" y="2650"/>
                    <a:pt x="833" y="2649"/>
                  </a:cubicBezTo>
                  <a:cubicBezTo>
                    <a:pt x="828" y="2649"/>
                    <a:pt x="824" y="2648"/>
                    <a:pt x="820" y="2648"/>
                  </a:cubicBezTo>
                  <a:cubicBezTo>
                    <a:pt x="812" y="2648"/>
                    <a:pt x="807" y="2651"/>
                    <a:pt x="806" y="2659"/>
                  </a:cubicBezTo>
                  <a:cubicBezTo>
                    <a:pt x="805" y="2672"/>
                    <a:pt x="804" y="2685"/>
                    <a:pt x="797" y="2685"/>
                  </a:cubicBezTo>
                  <a:cubicBezTo>
                    <a:pt x="797" y="2685"/>
                    <a:pt x="796" y="2685"/>
                    <a:pt x="796" y="2685"/>
                  </a:cubicBezTo>
                  <a:lnTo>
                    <a:pt x="796" y="2685"/>
                  </a:lnTo>
                  <a:cubicBezTo>
                    <a:pt x="804" y="2686"/>
                    <a:pt x="803" y="2700"/>
                    <a:pt x="802" y="2712"/>
                  </a:cubicBezTo>
                  <a:cubicBezTo>
                    <a:pt x="793" y="2704"/>
                    <a:pt x="785" y="2694"/>
                    <a:pt x="779" y="2684"/>
                  </a:cubicBezTo>
                  <a:cubicBezTo>
                    <a:pt x="765" y="2656"/>
                    <a:pt x="749" y="2640"/>
                    <a:pt x="716" y="2637"/>
                  </a:cubicBezTo>
                  <a:cubicBezTo>
                    <a:pt x="700" y="2636"/>
                    <a:pt x="675" y="2633"/>
                    <a:pt x="668" y="2618"/>
                  </a:cubicBezTo>
                  <a:cubicBezTo>
                    <a:pt x="662" y="2617"/>
                    <a:pt x="658" y="2616"/>
                    <a:pt x="654" y="2616"/>
                  </a:cubicBezTo>
                  <a:cubicBezTo>
                    <a:pt x="647" y="2616"/>
                    <a:pt x="643" y="2619"/>
                    <a:pt x="641" y="2628"/>
                  </a:cubicBezTo>
                  <a:lnTo>
                    <a:pt x="625" y="2626"/>
                  </a:lnTo>
                  <a:cubicBezTo>
                    <a:pt x="622" y="2618"/>
                    <a:pt x="615" y="2613"/>
                    <a:pt x="609" y="2613"/>
                  </a:cubicBezTo>
                  <a:cubicBezTo>
                    <a:pt x="605" y="2613"/>
                    <a:pt x="601" y="2616"/>
                    <a:pt x="600" y="2622"/>
                  </a:cubicBezTo>
                  <a:cubicBezTo>
                    <a:pt x="597" y="2626"/>
                    <a:pt x="595" y="2627"/>
                    <a:pt x="592" y="2627"/>
                  </a:cubicBezTo>
                  <a:cubicBezTo>
                    <a:pt x="587" y="2627"/>
                    <a:pt x="581" y="2620"/>
                    <a:pt x="575" y="2619"/>
                  </a:cubicBezTo>
                  <a:cubicBezTo>
                    <a:pt x="569" y="2605"/>
                    <a:pt x="566" y="2598"/>
                    <a:pt x="565" y="2598"/>
                  </a:cubicBezTo>
                  <a:cubicBezTo>
                    <a:pt x="563" y="2598"/>
                    <a:pt x="564" y="2608"/>
                    <a:pt x="565" y="2630"/>
                  </a:cubicBezTo>
                  <a:cubicBezTo>
                    <a:pt x="566" y="2644"/>
                    <a:pt x="574" y="2656"/>
                    <a:pt x="587" y="2660"/>
                  </a:cubicBezTo>
                  <a:lnTo>
                    <a:pt x="612" y="2664"/>
                  </a:lnTo>
                  <a:lnTo>
                    <a:pt x="585" y="2674"/>
                  </a:lnTo>
                  <a:cubicBezTo>
                    <a:pt x="572" y="2674"/>
                    <a:pt x="560" y="2683"/>
                    <a:pt x="557" y="2696"/>
                  </a:cubicBezTo>
                  <a:cubicBezTo>
                    <a:pt x="557" y="2696"/>
                    <a:pt x="555" y="2708"/>
                    <a:pt x="548" y="2708"/>
                  </a:cubicBezTo>
                  <a:cubicBezTo>
                    <a:pt x="547" y="2708"/>
                    <a:pt x="547" y="2708"/>
                    <a:pt x="546" y="2708"/>
                  </a:cubicBezTo>
                  <a:lnTo>
                    <a:pt x="550" y="2682"/>
                  </a:lnTo>
                  <a:cubicBezTo>
                    <a:pt x="558" y="2670"/>
                    <a:pt x="563" y="2657"/>
                    <a:pt x="564" y="2644"/>
                  </a:cubicBezTo>
                  <a:cubicBezTo>
                    <a:pt x="561" y="2626"/>
                    <a:pt x="550" y="2613"/>
                    <a:pt x="542" y="2613"/>
                  </a:cubicBezTo>
                  <a:cubicBezTo>
                    <a:pt x="537" y="2613"/>
                    <a:pt x="534" y="2617"/>
                    <a:pt x="532" y="2626"/>
                  </a:cubicBezTo>
                  <a:cubicBezTo>
                    <a:pt x="525" y="2625"/>
                    <a:pt x="525" y="2625"/>
                    <a:pt x="518" y="2610"/>
                  </a:cubicBezTo>
                  <a:cubicBezTo>
                    <a:pt x="518" y="2605"/>
                    <a:pt x="517" y="2601"/>
                    <a:pt x="515" y="2601"/>
                  </a:cubicBezTo>
                  <a:cubicBezTo>
                    <a:pt x="511" y="2601"/>
                    <a:pt x="506" y="2607"/>
                    <a:pt x="499" y="2621"/>
                  </a:cubicBezTo>
                  <a:cubicBezTo>
                    <a:pt x="493" y="2633"/>
                    <a:pt x="488" y="2639"/>
                    <a:pt x="484" y="2639"/>
                  </a:cubicBezTo>
                  <a:cubicBezTo>
                    <a:pt x="480" y="2639"/>
                    <a:pt x="476" y="2632"/>
                    <a:pt x="474" y="2618"/>
                  </a:cubicBezTo>
                  <a:cubicBezTo>
                    <a:pt x="466" y="2599"/>
                    <a:pt x="448" y="2590"/>
                    <a:pt x="437" y="2590"/>
                  </a:cubicBezTo>
                  <a:cubicBezTo>
                    <a:pt x="432" y="2590"/>
                    <a:pt x="428" y="2592"/>
                    <a:pt x="427" y="2596"/>
                  </a:cubicBezTo>
                  <a:cubicBezTo>
                    <a:pt x="425" y="2610"/>
                    <a:pt x="417" y="2615"/>
                    <a:pt x="409" y="2615"/>
                  </a:cubicBezTo>
                  <a:cubicBezTo>
                    <a:pt x="402" y="2615"/>
                    <a:pt x="395" y="2610"/>
                    <a:pt x="392" y="2603"/>
                  </a:cubicBezTo>
                  <a:cubicBezTo>
                    <a:pt x="388" y="2595"/>
                    <a:pt x="384" y="2591"/>
                    <a:pt x="380" y="2591"/>
                  </a:cubicBezTo>
                  <a:cubicBezTo>
                    <a:pt x="376" y="2591"/>
                    <a:pt x="372" y="2594"/>
                    <a:pt x="367" y="2599"/>
                  </a:cubicBezTo>
                  <a:cubicBezTo>
                    <a:pt x="369" y="2589"/>
                    <a:pt x="366" y="2578"/>
                    <a:pt x="360" y="2578"/>
                  </a:cubicBezTo>
                  <a:cubicBezTo>
                    <a:pt x="358" y="2578"/>
                    <a:pt x="356" y="2580"/>
                    <a:pt x="353" y="2583"/>
                  </a:cubicBezTo>
                  <a:cubicBezTo>
                    <a:pt x="353" y="2583"/>
                    <a:pt x="352" y="2583"/>
                    <a:pt x="352" y="2583"/>
                  </a:cubicBezTo>
                  <a:cubicBezTo>
                    <a:pt x="350" y="2583"/>
                    <a:pt x="346" y="2584"/>
                    <a:pt x="351" y="2595"/>
                  </a:cubicBezTo>
                  <a:lnTo>
                    <a:pt x="329" y="2619"/>
                  </a:lnTo>
                  <a:cubicBezTo>
                    <a:pt x="338" y="2620"/>
                    <a:pt x="336" y="2633"/>
                    <a:pt x="334" y="2646"/>
                  </a:cubicBezTo>
                  <a:cubicBezTo>
                    <a:pt x="333" y="2649"/>
                    <a:pt x="331" y="2650"/>
                    <a:pt x="328" y="2650"/>
                  </a:cubicBezTo>
                  <a:cubicBezTo>
                    <a:pt x="318" y="2650"/>
                    <a:pt x="298" y="2631"/>
                    <a:pt x="291" y="2599"/>
                  </a:cubicBezTo>
                  <a:lnTo>
                    <a:pt x="279" y="2570"/>
                  </a:lnTo>
                  <a:lnTo>
                    <a:pt x="274" y="2595"/>
                  </a:lnTo>
                  <a:cubicBezTo>
                    <a:pt x="265" y="2594"/>
                    <a:pt x="258" y="2592"/>
                    <a:pt x="260" y="2580"/>
                  </a:cubicBezTo>
                  <a:cubicBezTo>
                    <a:pt x="263" y="2566"/>
                    <a:pt x="263" y="2566"/>
                    <a:pt x="254" y="2565"/>
                  </a:cubicBezTo>
                  <a:cubicBezTo>
                    <a:pt x="254" y="2565"/>
                    <a:pt x="254" y="2565"/>
                    <a:pt x="253" y="2565"/>
                  </a:cubicBezTo>
                  <a:cubicBezTo>
                    <a:pt x="251" y="2565"/>
                    <a:pt x="246" y="2566"/>
                    <a:pt x="244" y="2576"/>
                  </a:cubicBezTo>
                  <a:cubicBezTo>
                    <a:pt x="241" y="2591"/>
                    <a:pt x="239" y="2597"/>
                    <a:pt x="238" y="2597"/>
                  </a:cubicBezTo>
                  <a:cubicBezTo>
                    <a:pt x="237" y="2597"/>
                    <a:pt x="235" y="2594"/>
                    <a:pt x="233" y="2587"/>
                  </a:cubicBezTo>
                  <a:cubicBezTo>
                    <a:pt x="231" y="2573"/>
                    <a:pt x="228" y="2565"/>
                    <a:pt x="223" y="2565"/>
                  </a:cubicBezTo>
                  <a:cubicBezTo>
                    <a:pt x="220" y="2565"/>
                    <a:pt x="214" y="2571"/>
                    <a:pt x="208" y="2582"/>
                  </a:cubicBezTo>
                  <a:cubicBezTo>
                    <a:pt x="206" y="2595"/>
                    <a:pt x="205" y="2601"/>
                    <a:pt x="204" y="2601"/>
                  </a:cubicBezTo>
                  <a:cubicBezTo>
                    <a:pt x="203" y="2601"/>
                    <a:pt x="202" y="2594"/>
                    <a:pt x="200" y="2581"/>
                  </a:cubicBezTo>
                  <a:cubicBezTo>
                    <a:pt x="203" y="2567"/>
                    <a:pt x="197" y="2553"/>
                    <a:pt x="189" y="2550"/>
                  </a:cubicBezTo>
                  <a:lnTo>
                    <a:pt x="187" y="2564"/>
                  </a:lnTo>
                  <a:cubicBezTo>
                    <a:pt x="184" y="2578"/>
                    <a:pt x="180" y="2584"/>
                    <a:pt x="176" y="2584"/>
                  </a:cubicBezTo>
                  <a:cubicBezTo>
                    <a:pt x="173" y="2584"/>
                    <a:pt x="170" y="2580"/>
                    <a:pt x="168" y="2573"/>
                  </a:cubicBezTo>
                  <a:cubicBezTo>
                    <a:pt x="169" y="2565"/>
                    <a:pt x="167" y="2561"/>
                    <a:pt x="161" y="2561"/>
                  </a:cubicBezTo>
                  <a:cubicBezTo>
                    <a:pt x="157" y="2561"/>
                    <a:pt x="151" y="2563"/>
                    <a:pt x="143" y="2567"/>
                  </a:cubicBezTo>
                  <a:cubicBezTo>
                    <a:pt x="126" y="2564"/>
                    <a:pt x="118" y="2562"/>
                    <a:pt x="122" y="2549"/>
                  </a:cubicBezTo>
                  <a:cubicBezTo>
                    <a:pt x="125" y="2536"/>
                    <a:pt x="126" y="2530"/>
                    <a:pt x="125" y="2530"/>
                  </a:cubicBezTo>
                  <a:cubicBezTo>
                    <a:pt x="124" y="2530"/>
                    <a:pt x="120" y="2536"/>
                    <a:pt x="113" y="2547"/>
                  </a:cubicBezTo>
                  <a:cubicBezTo>
                    <a:pt x="108" y="2552"/>
                    <a:pt x="105" y="2555"/>
                    <a:pt x="102" y="2555"/>
                  </a:cubicBezTo>
                  <a:cubicBezTo>
                    <a:pt x="99" y="2555"/>
                    <a:pt x="96" y="2551"/>
                    <a:pt x="88" y="2541"/>
                  </a:cubicBezTo>
                  <a:cubicBezTo>
                    <a:pt x="86" y="2534"/>
                    <a:pt x="85" y="2530"/>
                    <a:pt x="82" y="2530"/>
                  </a:cubicBezTo>
                  <a:cubicBezTo>
                    <a:pt x="80" y="2530"/>
                    <a:pt x="78" y="2533"/>
                    <a:pt x="72" y="2538"/>
                  </a:cubicBezTo>
                  <a:cubicBezTo>
                    <a:pt x="67" y="2564"/>
                    <a:pt x="63" y="2577"/>
                    <a:pt x="71" y="2579"/>
                  </a:cubicBezTo>
                  <a:cubicBezTo>
                    <a:pt x="80" y="2581"/>
                    <a:pt x="80" y="2581"/>
                    <a:pt x="77" y="2593"/>
                  </a:cubicBezTo>
                  <a:lnTo>
                    <a:pt x="60" y="2590"/>
                  </a:lnTo>
                  <a:cubicBezTo>
                    <a:pt x="56" y="2589"/>
                    <a:pt x="52" y="2588"/>
                    <a:pt x="49" y="2588"/>
                  </a:cubicBezTo>
                  <a:cubicBezTo>
                    <a:pt x="40" y="2588"/>
                    <a:pt x="32" y="2591"/>
                    <a:pt x="24" y="2595"/>
                  </a:cubicBezTo>
                  <a:cubicBezTo>
                    <a:pt x="8" y="2603"/>
                    <a:pt x="1" y="2623"/>
                    <a:pt x="11" y="2623"/>
                  </a:cubicBezTo>
                  <a:cubicBezTo>
                    <a:pt x="13" y="2623"/>
                    <a:pt x="16" y="2622"/>
                    <a:pt x="19" y="2621"/>
                  </a:cubicBezTo>
                  <a:lnTo>
                    <a:pt x="23" y="2636"/>
                  </a:lnTo>
                  <a:cubicBezTo>
                    <a:pt x="18" y="2656"/>
                    <a:pt x="21" y="2667"/>
                    <a:pt x="25" y="2667"/>
                  </a:cubicBezTo>
                  <a:cubicBezTo>
                    <a:pt x="30" y="2667"/>
                    <a:pt x="36" y="2658"/>
                    <a:pt x="40" y="2639"/>
                  </a:cubicBezTo>
                  <a:cubicBezTo>
                    <a:pt x="45" y="2618"/>
                    <a:pt x="47" y="2609"/>
                    <a:pt x="48" y="2609"/>
                  </a:cubicBezTo>
                  <a:cubicBezTo>
                    <a:pt x="50" y="2609"/>
                    <a:pt x="50" y="2616"/>
                    <a:pt x="51" y="2628"/>
                  </a:cubicBezTo>
                  <a:cubicBezTo>
                    <a:pt x="46" y="2654"/>
                    <a:pt x="53" y="2656"/>
                    <a:pt x="62" y="2658"/>
                  </a:cubicBezTo>
                  <a:cubicBezTo>
                    <a:pt x="70" y="2659"/>
                    <a:pt x="70" y="2659"/>
                    <a:pt x="68" y="2673"/>
                  </a:cubicBezTo>
                  <a:cubicBezTo>
                    <a:pt x="65" y="2685"/>
                    <a:pt x="70" y="2700"/>
                    <a:pt x="79" y="2702"/>
                  </a:cubicBezTo>
                  <a:cubicBezTo>
                    <a:pt x="81" y="2703"/>
                    <a:pt x="83" y="2703"/>
                    <a:pt x="84" y="2703"/>
                  </a:cubicBezTo>
                  <a:cubicBezTo>
                    <a:pt x="87" y="2703"/>
                    <a:pt x="88" y="2700"/>
                    <a:pt x="90" y="2691"/>
                  </a:cubicBezTo>
                  <a:cubicBezTo>
                    <a:pt x="88" y="2685"/>
                    <a:pt x="89" y="2682"/>
                    <a:pt x="92" y="2682"/>
                  </a:cubicBezTo>
                  <a:cubicBezTo>
                    <a:pt x="95" y="2682"/>
                    <a:pt x="102" y="2690"/>
                    <a:pt x="104" y="2708"/>
                  </a:cubicBezTo>
                  <a:cubicBezTo>
                    <a:pt x="106" y="2714"/>
                    <a:pt x="108" y="2717"/>
                    <a:pt x="109" y="2717"/>
                  </a:cubicBezTo>
                  <a:cubicBezTo>
                    <a:pt x="110" y="2717"/>
                    <a:pt x="112" y="2711"/>
                    <a:pt x="115" y="2696"/>
                  </a:cubicBezTo>
                  <a:cubicBezTo>
                    <a:pt x="118" y="2684"/>
                    <a:pt x="123" y="2679"/>
                    <a:pt x="127" y="2679"/>
                  </a:cubicBezTo>
                  <a:cubicBezTo>
                    <a:pt x="133" y="2679"/>
                    <a:pt x="139" y="2687"/>
                    <a:pt x="140" y="2702"/>
                  </a:cubicBezTo>
                  <a:lnTo>
                    <a:pt x="157" y="2706"/>
                  </a:lnTo>
                  <a:cubicBezTo>
                    <a:pt x="157" y="2706"/>
                    <a:pt x="157" y="2706"/>
                    <a:pt x="158" y="2706"/>
                  </a:cubicBezTo>
                  <a:cubicBezTo>
                    <a:pt x="166" y="2706"/>
                    <a:pt x="168" y="2695"/>
                    <a:pt x="171" y="2682"/>
                  </a:cubicBezTo>
                  <a:cubicBezTo>
                    <a:pt x="174" y="2667"/>
                    <a:pt x="175" y="2661"/>
                    <a:pt x="176" y="2661"/>
                  </a:cubicBezTo>
                  <a:cubicBezTo>
                    <a:pt x="177" y="2661"/>
                    <a:pt x="179" y="2664"/>
                    <a:pt x="181" y="2670"/>
                  </a:cubicBezTo>
                  <a:cubicBezTo>
                    <a:pt x="185" y="2679"/>
                    <a:pt x="186" y="2690"/>
                    <a:pt x="185" y="2699"/>
                  </a:cubicBezTo>
                  <a:cubicBezTo>
                    <a:pt x="182" y="2712"/>
                    <a:pt x="190" y="2713"/>
                    <a:pt x="199" y="2715"/>
                  </a:cubicBezTo>
                  <a:cubicBezTo>
                    <a:pt x="203" y="2716"/>
                    <a:pt x="208" y="2717"/>
                    <a:pt x="213" y="2717"/>
                  </a:cubicBezTo>
                  <a:cubicBezTo>
                    <a:pt x="219" y="2717"/>
                    <a:pt x="225" y="2715"/>
                    <a:pt x="226" y="2708"/>
                  </a:cubicBezTo>
                  <a:cubicBezTo>
                    <a:pt x="227" y="2704"/>
                    <a:pt x="228" y="2702"/>
                    <a:pt x="228" y="2702"/>
                  </a:cubicBezTo>
                  <a:lnTo>
                    <a:pt x="228" y="2702"/>
                  </a:lnTo>
                  <a:cubicBezTo>
                    <a:pt x="228" y="2702"/>
                    <a:pt x="225" y="2711"/>
                    <a:pt x="224" y="2721"/>
                  </a:cubicBezTo>
                  <a:cubicBezTo>
                    <a:pt x="230" y="2722"/>
                    <a:pt x="230" y="2728"/>
                    <a:pt x="231" y="2728"/>
                  </a:cubicBezTo>
                  <a:cubicBezTo>
                    <a:pt x="231" y="2728"/>
                    <a:pt x="232" y="2727"/>
                    <a:pt x="233" y="2722"/>
                  </a:cubicBezTo>
                  <a:cubicBezTo>
                    <a:pt x="233" y="2722"/>
                    <a:pt x="241" y="2723"/>
                    <a:pt x="255" y="2740"/>
                  </a:cubicBezTo>
                  <a:cubicBezTo>
                    <a:pt x="259" y="2744"/>
                    <a:pt x="263" y="2745"/>
                    <a:pt x="267" y="2745"/>
                  </a:cubicBezTo>
                  <a:cubicBezTo>
                    <a:pt x="281" y="2745"/>
                    <a:pt x="295" y="2727"/>
                    <a:pt x="280" y="2704"/>
                  </a:cubicBezTo>
                  <a:lnTo>
                    <a:pt x="280" y="2704"/>
                  </a:lnTo>
                  <a:lnTo>
                    <a:pt x="288" y="2705"/>
                  </a:lnTo>
                  <a:cubicBezTo>
                    <a:pt x="288" y="2705"/>
                    <a:pt x="289" y="2705"/>
                    <a:pt x="289" y="2705"/>
                  </a:cubicBezTo>
                  <a:cubicBezTo>
                    <a:pt x="297" y="2705"/>
                    <a:pt x="299" y="2694"/>
                    <a:pt x="299" y="2694"/>
                  </a:cubicBezTo>
                  <a:cubicBezTo>
                    <a:pt x="301" y="2685"/>
                    <a:pt x="305" y="2683"/>
                    <a:pt x="310" y="2683"/>
                  </a:cubicBezTo>
                  <a:cubicBezTo>
                    <a:pt x="312" y="2683"/>
                    <a:pt x="315" y="2683"/>
                    <a:pt x="318" y="2684"/>
                  </a:cubicBezTo>
                  <a:lnTo>
                    <a:pt x="314" y="2710"/>
                  </a:lnTo>
                  <a:cubicBezTo>
                    <a:pt x="304" y="2732"/>
                    <a:pt x="306" y="2747"/>
                    <a:pt x="312" y="2747"/>
                  </a:cubicBezTo>
                  <a:cubicBezTo>
                    <a:pt x="316" y="2747"/>
                    <a:pt x="322" y="2741"/>
                    <a:pt x="328" y="2727"/>
                  </a:cubicBezTo>
                  <a:lnTo>
                    <a:pt x="328" y="2727"/>
                  </a:lnTo>
                  <a:cubicBezTo>
                    <a:pt x="327" y="2730"/>
                    <a:pt x="326" y="2734"/>
                    <a:pt x="325" y="2739"/>
                  </a:cubicBezTo>
                  <a:cubicBezTo>
                    <a:pt x="324" y="2746"/>
                    <a:pt x="326" y="2750"/>
                    <a:pt x="331" y="2750"/>
                  </a:cubicBezTo>
                  <a:cubicBezTo>
                    <a:pt x="336" y="2750"/>
                    <a:pt x="342" y="2748"/>
                    <a:pt x="351" y="2743"/>
                  </a:cubicBezTo>
                  <a:cubicBezTo>
                    <a:pt x="351" y="2743"/>
                    <a:pt x="351" y="2743"/>
                    <a:pt x="351" y="2743"/>
                  </a:cubicBezTo>
                  <a:cubicBezTo>
                    <a:pt x="360" y="2743"/>
                    <a:pt x="372" y="2720"/>
                    <a:pt x="374" y="2708"/>
                  </a:cubicBezTo>
                  <a:cubicBezTo>
                    <a:pt x="376" y="2697"/>
                    <a:pt x="381" y="2696"/>
                    <a:pt x="383" y="2696"/>
                  </a:cubicBezTo>
                  <a:cubicBezTo>
                    <a:pt x="384" y="2696"/>
                    <a:pt x="384" y="2696"/>
                    <a:pt x="384" y="2696"/>
                  </a:cubicBezTo>
                  <a:cubicBezTo>
                    <a:pt x="393" y="2697"/>
                    <a:pt x="393" y="2697"/>
                    <a:pt x="391" y="2711"/>
                  </a:cubicBezTo>
                  <a:cubicBezTo>
                    <a:pt x="389" y="2725"/>
                    <a:pt x="392" y="2732"/>
                    <a:pt x="398" y="2732"/>
                  </a:cubicBezTo>
                  <a:cubicBezTo>
                    <a:pt x="403" y="2732"/>
                    <a:pt x="410" y="2727"/>
                    <a:pt x="416" y="2715"/>
                  </a:cubicBezTo>
                  <a:lnTo>
                    <a:pt x="416" y="2715"/>
                  </a:lnTo>
                  <a:lnTo>
                    <a:pt x="415" y="2728"/>
                  </a:lnTo>
                  <a:cubicBezTo>
                    <a:pt x="413" y="2739"/>
                    <a:pt x="416" y="2751"/>
                    <a:pt x="442" y="2751"/>
                  </a:cubicBezTo>
                  <a:cubicBezTo>
                    <a:pt x="448" y="2751"/>
                    <a:pt x="454" y="2750"/>
                    <a:pt x="463" y="2749"/>
                  </a:cubicBezTo>
                  <a:cubicBezTo>
                    <a:pt x="496" y="2755"/>
                    <a:pt x="522" y="2758"/>
                    <a:pt x="520" y="2771"/>
                  </a:cubicBezTo>
                  <a:cubicBezTo>
                    <a:pt x="520" y="2774"/>
                    <a:pt x="521" y="2775"/>
                    <a:pt x="523" y="2775"/>
                  </a:cubicBezTo>
                  <a:cubicBezTo>
                    <a:pt x="532" y="2775"/>
                    <a:pt x="560" y="2758"/>
                    <a:pt x="576" y="2739"/>
                  </a:cubicBezTo>
                  <a:lnTo>
                    <a:pt x="576" y="2739"/>
                  </a:lnTo>
                  <a:cubicBezTo>
                    <a:pt x="575" y="2752"/>
                    <a:pt x="583" y="2754"/>
                    <a:pt x="600" y="2756"/>
                  </a:cubicBezTo>
                  <a:cubicBezTo>
                    <a:pt x="625" y="2759"/>
                    <a:pt x="625" y="2759"/>
                    <a:pt x="624" y="2773"/>
                  </a:cubicBezTo>
                  <a:cubicBezTo>
                    <a:pt x="618" y="2785"/>
                    <a:pt x="615" y="2791"/>
                    <a:pt x="616" y="2791"/>
                  </a:cubicBezTo>
                  <a:cubicBezTo>
                    <a:pt x="617" y="2791"/>
                    <a:pt x="622" y="2785"/>
                    <a:pt x="632" y="2774"/>
                  </a:cubicBezTo>
                  <a:cubicBezTo>
                    <a:pt x="636" y="2765"/>
                    <a:pt x="642" y="2761"/>
                    <a:pt x="647" y="2761"/>
                  </a:cubicBezTo>
                  <a:cubicBezTo>
                    <a:pt x="657" y="2761"/>
                    <a:pt x="667" y="2774"/>
                    <a:pt x="665" y="2792"/>
                  </a:cubicBezTo>
                  <a:cubicBezTo>
                    <a:pt x="664" y="2805"/>
                    <a:pt x="671" y="2805"/>
                    <a:pt x="688" y="2807"/>
                  </a:cubicBezTo>
                  <a:cubicBezTo>
                    <a:pt x="695" y="2799"/>
                    <a:pt x="705" y="2797"/>
                    <a:pt x="716" y="2797"/>
                  </a:cubicBezTo>
                  <a:cubicBezTo>
                    <a:pt x="721" y="2797"/>
                    <a:pt x="727" y="2798"/>
                    <a:pt x="733" y="2798"/>
                  </a:cubicBezTo>
                  <a:cubicBezTo>
                    <a:pt x="739" y="2799"/>
                    <a:pt x="744" y="2799"/>
                    <a:pt x="747" y="2799"/>
                  </a:cubicBezTo>
                  <a:cubicBezTo>
                    <a:pt x="759" y="2799"/>
                    <a:pt x="759" y="2795"/>
                    <a:pt x="761" y="2775"/>
                  </a:cubicBezTo>
                  <a:cubicBezTo>
                    <a:pt x="763" y="2755"/>
                    <a:pt x="768" y="2750"/>
                    <a:pt x="778" y="2750"/>
                  </a:cubicBezTo>
                  <a:cubicBezTo>
                    <a:pt x="781" y="2750"/>
                    <a:pt x="785" y="2751"/>
                    <a:pt x="789" y="2751"/>
                  </a:cubicBezTo>
                  <a:cubicBezTo>
                    <a:pt x="798" y="2751"/>
                    <a:pt x="806" y="2752"/>
                    <a:pt x="805" y="2766"/>
                  </a:cubicBezTo>
                  <a:cubicBezTo>
                    <a:pt x="805" y="2766"/>
                    <a:pt x="813" y="2779"/>
                    <a:pt x="821" y="2780"/>
                  </a:cubicBezTo>
                  <a:cubicBezTo>
                    <a:pt x="830" y="2782"/>
                    <a:pt x="837" y="2783"/>
                    <a:pt x="836" y="2796"/>
                  </a:cubicBezTo>
                  <a:cubicBezTo>
                    <a:pt x="842" y="2804"/>
                    <a:pt x="851" y="2811"/>
                    <a:pt x="861" y="2812"/>
                  </a:cubicBezTo>
                  <a:cubicBezTo>
                    <a:pt x="878" y="2813"/>
                    <a:pt x="896" y="2815"/>
                    <a:pt x="895" y="2828"/>
                  </a:cubicBezTo>
                  <a:cubicBezTo>
                    <a:pt x="896" y="2828"/>
                    <a:pt x="898" y="2828"/>
                    <a:pt x="899" y="2828"/>
                  </a:cubicBezTo>
                  <a:cubicBezTo>
                    <a:pt x="903" y="2828"/>
                    <a:pt x="903" y="2826"/>
                    <a:pt x="904" y="2815"/>
                  </a:cubicBezTo>
                  <a:cubicBezTo>
                    <a:pt x="904" y="2806"/>
                    <a:pt x="909" y="2798"/>
                    <a:pt x="922" y="2798"/>
                  </a:cubicBezTo>
                  <a:cubicBezTo>
                    <a:pt x="928" y="2798"/>
                    <a:pt x="937" y="2800"/>
                    <a:pt x="947" y="2805"/>
                  </a:cubicBezTo>
                  <a:cubicBezTo>
                    <a:pt x="952" y="2805"/>
                    <a:pt x="958" y="2806"/>
                    <a:pt x="963" y="2806"/>
                  </a:cubicBezTo>
                  <a:cubicBezTo>
                    <a:pt x="977" y="2806"/>
                    <a:pt x="990" y="2804"/>
                    <a:pt x="991" y="2794"/>
                  </a:cubicBezTo>
                  <a:cubicBezTo>
                    <a:pt x="1000" y="2795"/>
                    <a:pt x="1000" y="2795"/>
                    <a:pt x="999" y="2808"/>
                  </a:cubicBezTo>
                  <a:cubicBezTo>
                    <a:pt x="998" y="2822"/>
                    <a:pt x="1003" y="2829"/>
                    <a:pt x="1009" y="2829"/>
                  </a:cubicBezTo>
                  <a:cubicBezTo>
                    <a:pt x="1016" y="2829"/>
                    <a:pt x="1025" y="2823"/>
                    <a:pt x="1034" y="2811"/>
                  </a:cubicBezTo>
                  <a:cubicBezTo>
                    <a:pt x="1034" y="2804"/>
                    <a:pt x="1036" y="2801"/>
                    <a:pt x="1039" y="2801"/>
                  </a:cubicBezTo>
                  <a:cubicBezTo>
                    <a:pt x="1042" y="2801"/>
                    <a:pt x="1047" y="2804"/>
                    <a:pt x="1051" y="2812"/>
                  </a:cubicBezTo>
                  <a:cubicBezTo>
                    <a:pt x="1051" y="2812"/>
                    <a:pt x="1058" y="2812"/>
                    <a:pt x="1069" y="2800"/>
                  </a:cubicBezTo>
                  <a:cubicBezTo>
                    <a:pt x="1073" y="2793"/>
                    <a:pt x="1075" y="2790"/>
                    <a:pt x="1078" y="2790"/>
                  </a:cubicBezTo>
                  <a:cubicBezTo>
                    <a:pt x="1081" y="2790"/>
                    <a:pt x="1085" y="2794"/>
                    <a:pt x="1093" y="2801"/>
                  </a:cubicBezTo>
                  <a:cubicBezTo>
                    <a:pt x="1093" y="2814"/>
                    <a:pt x="1102" y="2814"/>
                    <a:pt x="1110" y="2815"/>
                  </a:cubicBezTo>
                  <a:cubicBezTo>
                    <a:pt x="1118" y="2810"/>
                    <a:pt x="1141" y="2807"/>
                    <a:pt x="1165" y="2807"/>
                  </a:cubicBezTo>
                  <a:cubicBezTo>
                    <a:pt x="1195" y="2807"/>
                    <a:pt x="1226" y="2811"/>
                    <a:pt x="1230" y="2819"/>
                  </a:cubicBezTo>
                  <a:cubicBezTo>
                    <a:pt x="1237" y="2808"/>
                    <a:pt x="1239" y="2806"/>
                    <a:pt x="1243" y="2806"/>
                  </a:cubicBezTo>
                  <a:cubicBezTo>
                    <a:pt x="1244" y="2806"/>
                    <a:pt x="1246" y="2806"/>
                    <a:pt x="1248" y="2806"/>
                  </a:cubicBezTo>
                  <a:cubicBezTo>
                    <a:pt x="1251" y="2816"/>
                    <a:pt x="1254" y="2820"/>
                    <a:pt x="1257" y="2820"/>
                  </a:cubicBezTo>
                  <a:cubicBezTo>
                    <a:pt x="1261" y="2820"/>
                    <a:pt x="1265" y="2809"/>
                    <a:pt x="1265" y="2793"/>
                  </a:cubicBezTo>
                  <a:lnTo>
                    <a:pt x="1248" y="2793"/>
                  </a:lnTo>
                  <a:cubicBezTo>
                    <a:pt x="1248" y="2781"/>
                    <a:pt x="1253" y="2774"/>
                    <a:pt x="1259" y="2774"/>
                  </a:cubicBezTo>
                  <a:cubicBezTo>
                    <a:pt x="1266" y="2774"/>
                    <a:pt x="1274" y="2784"/>
                    <a:pt x="1274" y="2806"/>
                  </a:cubicBezTo>
                  <a:cubicBezTo>
                    <a:pt x="1278" y="2820"/>
                    <a:pt x="1280" y="2827"/>
                    <a:pt x="1282" y="2827"/>
                  </a:cubicBezTo>
                  <a:cubicBezTo>
                    <a:pt x="1284" y="2827"/>
                    <a:pt x="1286" y="2820"/>
                    <a:pt x="1291" y="2807"/>
                  </a:cubicBezTo>
                  <a:cubicBezTo>
                    <a:pt x="1295" y="2794"/>
                    <a:pt x="1299" y="2787"/>
                    <a:pt x="1304" y="2787"/>
                  </a:cubicBezTo>
                  <a:cubicBezTo>
                    <a:pt x="1308" y="2787"/>
                    <a:pt x="1312" y="2794"/>
                    <a:pt x="1316" y="2807"/>
                  </a:cubicBezTo>
                  <a:cubicBezTo>
                    <a:pt x="1316" y="2821"/>
                    <a:pt x="1316" y="2828"/>
                    <a:pt x="1317" y="2828"/>
                  </a:cubicBezTo>
                  <a:cubicBezTo>
                    <a:pt x="1318" y="2828"/>
                    <a:pt x="1320" y="2821"/>
                    <a:pt x="1324" y="2807"/>
                  </a:cubicBezTo>
                  <a:cubicBezTo>
                    <a:pt x="1334" y="2778"/>
                    <a:pt x="1347" y="2761"/>
                    <a:pt x="1355" y="2761"/>
                  </a:cubicBezTo>
                  <a:cubicBezTo>
                    <a:pt x="1362" y="2761"/>
                    <a:pt x="1367" y="2772"/>
                    <a:pt x="1367" y="2795"/>
                  </a:cubicBezTo>
                  <a:cubicBezTo>
                    <a:pt x="1368" y="2821"/>
                    <a:pt x="1376" y="2834"/>
                    <a:pt x="1385" y="2834"/>
                  </a:cubicBezTo>
                  <a:cubicBezTo>
                    <a:pt x="1394" y="2834"/>
                    <a:pt x="1394" y="2821"/>
                    <a:pt x="1393" y="2807"/>
                  </a:cubicBezTo>
                  <a:cubicBezTo>
                    <a:pt x="1389" y="2794"/>
                    <a:pt x="1389" y="2788"/>
                    <a:pt x="1392" y="2788"/>
                  </a:cubicBezTo>
                  <a:cubicBezTo>
                    <a:pt x="1395" y="2788"/>
                    <a:pt x="1402" y="2794"/>
                    <a:pt x="1411" y="2807"/>
                  </a:cubicBezTo>
                  <a:cubicBezTo>
                    <a:pt x="1425" y="2829"/>
                    <a:pt x="1437" y="2839"/>
                    <a:pt x="1448" y="2839"/>
                  </a:cubicBezTo>
                  <a:cubicBezTo>
                    <a:pt x="1458" y="2839"/>
                    <a:pt x="1468" y="2832"/>
                    <a:pt x="1479" y="2820"/>
                  </a:cubicBezTo>
                  <a:cubicBezTo>
                    <a:pt x="1496" y="2806"/>
                    <a:pt x="1511" y="2800"/>
                    <a:pt x="1518" y="2800"/>
                  </a:cubicBezTo>
                  <a:cubicBezTo>
                    <a:pt x="1526" y="2800"/>
                    <a:pt x="1526" y="2806"/>
                    <a:pt x="1514" y="2820"/>
                  </a:cubicBezTo>
                  <a:cubicBezTo>
                    <a:pt x="1504" y="2835"/>
                    <a:pt x="1500" y="2841"/>
                    <a:pt x="1502" y="2841"/>
                  </a:cubicBezTo>
                  <a:cubicBezTo>
                    <a:pt x="1503" y="2841"/>
                    <a:pt x="1507" y="2838"/>
                    <a:pt x="1514" y="2832"/>
                  </a:cubicBezTo>
                  <a:lnTo>
                    <a:pt x="1557" y="2832"/>
                  </a:lnTo>
                  <a:cubicBezTo>
                    <a:pt x="1566" y="2832"/>
                    <a:pt x="1573" y="2819"/>
                    <a:pt x="1573" y="2805"/>
                  </a:cubicBezTo>
                  <a:cubicBezTo>
                    <a:pt x="1579" y="2821"/>
                    <a:pt x="1587" y="2832"/>
                    <a:pt x="1597" y="2832"/>
                  </a:cubicBezTo>
                  <a:cubicBezTo>
                    <a:pt x="1603" y="2832"/>
                    <a:pt x="1610" y="2827"/>
                    <a:pt x="1616" y="2816"/>
                  </a:cubicBezTo>
                  <a:lnTo>
                    <a:pt x="1634" y="2815"/>
                  </a:lnTo>
                  <a:cubicBezTo>
                    <a:pt x="1642" y="2815"/>
                    <a:pt x="1642" y="2815"/>
                    <a:pt x="1650" y="2802"/>
                  </a:cubicBezTo>
                  <a:cubicBezTo>
                    <a:pt x="1652" y="2797"/>
                    <a:pt x="1655" y="2795"/>
                    <a:pt x="1658" y="2795"/>
                  </a:cubicBezTo>
                  <a:cubicBezTo>
                    <a:pt x="1664" y="2795"/>
                    <a:pt x="1670" y="2804"/>
                    <a:pt x="1677" y="2813"/>
                  </a:cubicBezTo>
                  <a:cubicBezTo>
                    <a:pt x="1683" y="2822"/>
                    <a:pt x="1690" y="2831"/>
                    <a:pt x="1693" y="2831"/>
                  </a:cubicBezTo>
                  <a:cubicBezTo>
                    <a:pt x="1694" y="2831"/>
                    <a:pt x="1695" y="2829"/>
                    <a:pt x="1695" y="2825"/>
                  </a:cubicBezTo>
                  <a:cubicBezTo>
                    <a:pt x="1693" y="2812"/>
                    <a:pt x="1710" y="2798"/>
                    <a:pt x="1718" y="2785"/>
                  </a:cubicBezTo>
                  <a:cubicBezTo>
                    <a:pt x="1720" y="2781"/>
                    <a:pt x="1723" y="2779"/>
                    <a:pt x="1725" y="2779"/>
                  </a:cubicBezTo>
                  <a:cubicBezTo>
                    <a:pt x="1730" y="2779"/>
                    <a:pt x="1733" y="2788"/>
                    <a:pt x="1727" y="2797"/>
                  </a:cubicBezTo>
                  <a:cubicBezTo>
                    <a:pt x="1728" y="2811"/>
                    <a:pt x="1728" y="2811"/>
                    <a:pt x="1746" y="2823"/>
                  </a:cubicBezTo>
                  <a:cubicBezTo>
                    <a:pt x="1755" y="2823"/>
                    <a:pt x="1772" y="2822"/>
                    <a:pt x="1771" y="2808"/>
                  </a:cubicBezTo>
                  <a:cubicBezTo>
                    <a:pt x="1770" y="2801"/>
                    <a:pt x="1787" y="2797"/>
                    <a:pt x="1802" y="2797"/>
                  </a:cubicBezTo>
                  <a:cubicBezTo>
                    <a:pt x="1815" y="2797"/>
                    <a:pt x="1826" y="2799"/>
                    <a:pt x="1830" y="2804"/>
                  </a:cubicBezTo>
                  <a:lnTo>
                    <a:pt x="1848" y="2803"/>
                  </a:lnTo>
                  <a:cubicBezTo>
                    <a:pt x="1856" y="2802"/>
                    <a:pt x="1864" y="2788"/>
                    <a:pt x="1873" y="2787"/>
                  </a:cubicBezTo>
                  <a:cubicBezTo>
                    <a:pt x="1873" y="2787"/>
                    <a:pt x="1881" y="2786"/>
                    <a:pt x="1889" y="2773"/>
                  </a:cubicBezTo>
                  <a:cubicBezTo>
                    <a:pt x="1890" y="2772"/>
                    <a:pt x="1892" y="2772"/>
                    <a:pt x="1894" y="2772"/>
                  </a:cubicBezTo>
                  <a:cubicBezTo>
                    <a:pt x="1900" y="2772"/>
                    <a:pt x="1906" y="2774"/>
                    <a:pt x="1907" y="2784"/>
                  </a:cubicBezTo>
                  <a:cubicBezTo>
                    <a:pt x="1909" y="2770"/>
                    <a:pt x="1911" y="2763"/>
                    <a:pt x="1913" y="2763"/>
                  </a:cubicBezTo>
                  <a:cubicBezTo>
                    <a:pt x="1915" y="2763"/>
                    <a:pt x="1918" y="2770"/>
                    <a:pt x="1923" y="2783"/>
                  </a:cubicBezTo>
                  <a:cubicBezTo>
                    <a:pt x="1924" y="2796"/>
                    <a:pt x="1925" y="2803"/>
                    <a:pt x="1926" y="2803"/>
                  </a:cubicBezTo>
                  <a:cubicBezTo>
                    <a:pt x="1927" y="2803"/>
                    <a:pt x="1929" y="2796"/>
                    <a:pt x="1932" y="2782"/>
                  </a:cubicBezTo>
                  <a:cubicBezTo>
                    <a:pt x="1936" y="2775"/>
                    <a:pt x="1937" y="2771"/>
                    <a:pt x="1940" y="2771"/>
                  </a:cubicBezTo>
                  <a:cubicBezTo>
                    <a:pt x="1942" y="2771"/>
                    <a:pt x="1944" y="2774"/>
                    <a:pt x="1949" y="2780"/>
                  </a:cubicBezTo>
                  <a:cubicBezTo>
                    <a:pt x="1950" y="2787"/>
                    <a:pt x="1952" y="2790"/>
                    <a:pt x="1954" y="2790"/>
                  </a:cubicBezTo>
                  <a:cubicBezTo>
                    <a:pt x="1957" y="2790"/>
                    <a:pt x="1959" y="2786"/>
                    <a:pt x="1958" y="2779"/>
                  </a:cubicBezTo>
                  <a:cubicBezTo>
                    <a:pt x="1962" y="2762"/>
                    <a:pt x="1973" y="2750"/>
                    <a:pt x="1981" y="2750"/>
                  </a:cubicBezTo>
                  <a:cubicBezTo>
                    <a:pt x="1986" y="2750"/>
                    <a:pt x="1989" y="2754"/>
                    <a:pt x="1991" y="2764"/>
                  </a:cubicBezTo>
                  <a:cubicBezTo>
                    <a:pt x="1991" y="2764"/>
                    <a:pt x="1999" y="2762"/>
                    <a:pt x="2006" y="2749"/>
                  </a:cubicBezTo>
                  <a:cubicBezTo>
                    <a:pt x="2009" y="2735"/>
                    <a:pt x="2011" y="2729"/>
                    <a:pt x="2012" y="2729"/>
                  </a:cubicBezTo>
                  <a:cubicBezTo>
                    <a:pt x="2013" y="2729"/>
                    <a:pt x="2013" y="2735"/>
                    <a:pt x="2014" y="2748"/>
                  </a:cubicBezTo>
                  <a:cubicBezTo>
                    <a:pt x="2020" y="2760"/>
                    <a:pt x="2025" y="2767"/>
                    <a:pt x="2029" y="2767"/>
                  </a:cubicBezTo>
                  <a:cubicBezTo>
                    <a:pt x="2033" y="2767"/>
                    <a:pt x="2037" y="2760"/>
                    <a:pt x="2040" y="2746"/>
                  </a:cubicBezTo>
                  <a:cubicBezTo>
                    <a:pt x="2040" y="2746"/>
                    <a:pt x="2043" y="2738"/>
                    <a:pt x="2049" y="2738"/>
                  </a:cubicBezTo>
                  <a:cubicBezTo>
                    <a:pt x="2051" y="2738"/>
                    <a:pt x="2054" y="2740"/>
                    <a:pt x="2057" y="2743"/>
                  </a:cubicBezTo>
                  <a:cubicBezTo>
                    <a:pt x="2066" y="2748"/>
                    <a:pt x="2083" y="2753"/>
                    <a:pt x="2097" y="2753"/>
                  </a:cubicBezTo>
                  <a:cubicBezTo>
                    <a:pt x="2111" y="2753"/>
                    <a:pt x="2122" y="2748"/>
                    <a:pt x="2116" y="2736"/>
                  </a:cubicBezTo>
                  <a:lnTo>
                    <a:pt x="2133" y="2733"/>
                  </a:lnTo>
                  <a:cubicBezTo>
                    <a:pt x="2142" y="2738"/>
                    <a:pt x="2148" y="2741"/>
                    <a:pt x="2153" y="2741"/>
                  </a:cubicBezTo>
                  <a:cubicBezTo>
                    <a:pt x="2159" y="2741"/>
                    <a:pt x="2163" y="2737"/>
                    <a:pt x="2167" y="2729"/>
                  </a:cubicBezTo>
                  <a:lnTo>
                    <a:pt x="2174" y="2714"/>
                  </a:lnTo>
                  <a:cubicBezTo>
                    <a:pt x="2176" y="2727"/>
                    <a:pt x="2185" y="2739"/>
                    <a:pt x="2193" y="2739"/>
                  </a:cubicBezTo>
                  <a:cubicBezTo>
                    <a:pt x="2193" y="2739"/>
                    <a:pt x="2193" y="2739"/>
                    <a:pt x="2194" y="2739"/>
                  </a:cubicBezTo>
                  <a:cubicBezTo>
                    <a:pt x="2203" y="2738"/>
                    <a:pt x="2203" y="2738"/>
                    <a:pt x="2200" y="2724"/>
                  </a:cubicBezTo>
                  <a:cubicBezTo>
                    <a:pt x="2190" y="2712"/>
                    <a:pt x="2199" y="2711"/>
                    <a:pt x="2207" y="2711"/>
                  </a:cubicBezTo>
                  <a:cubicBezTo>
                    <a:pt x="2208" y="2711"/>
                    <a:pt x="2208" y="2711"/>
                    <a:pt x="2208" y="2711"/>
                  </a:cubicBezTo>
                  <a:cubicBezTo>
                    <a:pt x="2217" y="2711"/>
                    <a:pt x="2226" y="2722"/>
                    <a:pt x="2228" y="2734"/>
                  </a:cubicBezTo>
                  <a:lnTo>
                    <a:pt x="2236" y="2733"/>
                  </a:lnTo>
                  <a:cubicBezTo>
                    <a:pt x="2234" y="2718"/>
                    <a:pt x="2236" y="2711"/>
                    <a:pt x="2239" y="2711"/>
                  </a:cubicBezTo>
                  <a:cubicBezTo>
                    <a:pt x="2240" y="2711"/>
                    <a:pt x="2242" y="2714"/>
                    <a:pt x="2243" y="2719"/>
                  </a:cubicBezTo>
                  <a:cubicBezTo>
                    <a:pt x="2248" y="2726"/>
                    <a:pt x="2256" y="2730"/>
                    <a:pt x="2264" y="2730"/>
                  </a:cubicBezTo>
                  <a:cubicBezTo>
                    <a:pt x="2266" y="2730"/>
                    <a:pt x="2268" y="2729"/>
                    <a:pt x="2270" y="2729"/>
                  </a:cubicBezTo>
                  <a:cubicBezTo>
                    <a:pt x="2270" y="2724"/>
                    <a:pt x="2271" y="2722"/>
                    <a:pt x="2272" y="2722"/>
                  </a:cubicBezTo>
                  <a:cubicBezTo>
                    <a:pt x="2274" y="2722"/>
                    <a:pt x="2276" y="2727"/>
                    <a:pt x="2270" y="2729"/>
                  </a:cubicBezTo>
                  <a:lnTo>
                    <a:pt x="2272" y="2741"/>
                  </a:lnTo>
                  <a:cubicBezTo>
                    <a:pt x="2275" y="2745"/>
                    <a:pt x="2277" y="2746"/>
                    <a:pt x="2279" y="2746"/>
                  </a:cubicBezTo>
                  <a:cubicBezTo>
                    <a:pt x="2282" y="2746"/>
                    <a:pt x="2281" y="2736"/>
                    <a:pt x="2279" y="2727"/>
                  </a:cubicBezTo>
                  <a:lnTo>
                    <a:pt x="2296" y="2724"/>
                  </a:lnTo>
                  <a:cubicBezTo>
                    <a:pt x="2304" y="2723"/>
                    <a:pt x="2313" y="2721"/>
                    <a:pt x="2303" y="2710"/>
                  </a:cubicBezTo>
                  <a:cubicBezTo>
                    <a:pt x="2300" y="2696"/>
                    <a:pt x="2298" y="2684"/>
                    <a:pt x="2306" y="2682"/>
                  </a:cubicBezTo>
                  <a:cubicBezTo>
                    <a:pt x="2305" y="2677"/>
                    <a:pt x="2306" y="2676"/>
                    <a:pt x="2307" y="2676"/>
                  </a:cubicBezTo>
                  <a:cubicBezTo>
                    <a:pt x="2309" y="2676"/>
                    <a:pt x="2312" y="2681"/>
                    <a:pt x="2306" y="2682"/>
                  </a:cubicBezTo>
                  <a:cubicBezTo>
                    <a:pt x="2308" y="2694"/>
                    <a:pt x="2310" y="2707"/>
                    <a:pt x="2317" y="2707"/>
                  </a:cubicBezTo>
                  <a:cubicBezTo>
                    <a:pt x="2318" y="2707"/>
                    <a:pt x="2319" y="2707"/>
                    <a:pt x="2319" y="2706"/>
                  </a:cubicBezTo>
                  <a:cubicBezTo>
                    <a:pt x="2320" y="2706"/>
                    <a:pt x="2320" y="2706"/>
                    <a:pt x="2320" y="2706"/>
                  </a:cubicBezTo>
                  <a:cubicBezTo>
                    <a:pt x="2327" y="2706"/>
                    <a:pt x="2329" y="2719"/>
                    <a:pt x="2329" y="2719"/>
                  </a:cubicBezTo>
                  <a:cubicBezTo>
                    <a:pt x="2328" y="2729"/>
                    <a:pt x="2331" y="2733"/>
                    <a:pt x="2337" y="2733"/>
                  </a:cubicBezTo>
                  <a:cubicBezTo>
                    <a:pt x="2346" y="2733"/>
                    <a:pt x="2360" y="2722"/>
                    <a:pt x="2363" y="2713"/>
                  </a:cubicBezTo>
                  <a:cubicBezTo>
                    <a:pt x="2370" y="2698"/>
                    <a:pt x="2375" y="2690"/>
                    <a:pt x="2380" y="2690"/>
                  </a:cubicBezTo>
                  <a:cubicBezTo>
                    <a:pt x="2384" y="2690"/>
                    <a:pt x="2387" y="2696"/>
                    <a:pt x="2389" y="2709"/>
                  </a:cubicBezTo>
                  <a:cubicBezTo>
                    <a:pt x="2390" y="2715"/>
                    <a:pt x="2392" y="2718"/>
                    <a:pt x="2394" y="2718"/>
                  </a:cubicBezTo>
                  <a:cubicBezTo>
                    <a:pt x="2399" y="2718"/>
                    <a:pt x="2406" y="2695"/>
                    <a:pt x="2407" y="2665"/>
                  </a:cubicBezTo>
                  <a:lnTo>
                    <a:pt x="2408" y="2625"/>
                  </a:lnTo>
                  <a:lnTo>
                    <a:pt x="2415" y="2664"/>
                  </a:lnTo>
                  <a:cubicBezTo>
                    <a:pt x="2425" y="2692"/>
                    <a:pt x="2430" y="2705"/>
                    <a:pt x="2436" y="2705"/>
                  </a:cubicBezTo>
                  <a:cubicBezTo>
                    <a:pt x="2440" y="2705"/>
                    <a:pt x="2445" y="2697"/>
                    <a:pt x="2454" y="2684"/>
                  </a:cubicBezTo>
                  <a:cubicBezTo>
                    <a:pt x="2462" y="2676"/>
                    <a:pt x="2465" y="2672"/>
                    <a:pt x="2467" y="2672"/>
                  </a:cubicBezTo>
                  <a:cubicBezTo>
                    <a:pt x="2469" y="2672"/>
                    <a:pt x="2470" y="2675"/>
                    <a:pt x="2471" y="2682"/>
                  </a:cubicBezTo>
                  <a:cubicBezTo>
                    <a:pt x="2472" y="2689"/>
                    <a:pt x="2475" y="2691"/>
                    <a:pt x="2483" y="2691"/>
                  </a:cubicBezTo>
                  <a:cubicBezTo>
                    <a:pt x="2488" y="2691"/>
                    <a:pt x="2496" y="2690"/>
                    <a:pt x="2507" y="2687"/>
                  </a:cubicBezTo>
                  <a:cubicBezTo>
                    <a:pt x="2531" y="2683"/>
                    <a:pt x="2540" y="2681"/>
                    <a:pt x="2537" y="2668"/>
                  </a:cubicBezTo>
                  <a:lnTo>
                    <a:pt x="2554" y="2665"/>
                  </a:lnTo>
                  <a:cubicBezTo>
                    <a:pt x="2559" y="2673"/>
                    <a:pt x="2564" y="2676"/>
                    <a:pt x="2567" y="2676"/>
                  </a:cubicBezTo>
                  <a:cubicBezTo>
                    <a:pt x="2574" y="2676"/>
                    <a:pt x="2577" y="2664"/>
                    <a:pt x="2568" y="2648"/>
                  </a:cubicBezTo>
                  <a:lnTo>
                    <a:pt x="2585" y="2645"/>
                  </a:lnTo>
                  <a:lnTo>
                    <a:pt x="2587" y="2657"/>
                  </a:lnTo>
                  <a:cubicBezTo>
                    <a:pt x="2589" y="2663"/>
                    <a:pt x="2593" y="2666"/>
                    <a:pt x="2602" y="2666"/>
                  </a:cubicBezTo>
                  <a:cubicBezTo>
                    <a:pt x="2615" y="2666"/>
                    <a:pt x="2637" y="2661"/>
                    <a:pt x="2675" y="2653"/>
                  </a:cubicBezTo>
                  <a:cubicBezTo>
                    <a:pt x="2750" y="2637"/>
                    <a:pt x="2758" y="2633"/>
                    <a:pt x="2751" y="2608"/>
                  </a:cubicBezTo>
                  <a:cubicBezTo>
                    <a:pt x="2752" y="2593"/>
                    <a:pt x="2755" y="2585"/>
                    <a:pt x="2759" y="2585"/>
                  </a:cubicBezTo>
                  <a:cubicBezTo>
                    <a:pt x="2762" y="2585"/>
                    <a:pt x="2765" y="2591"/>
                    <a:pt x="2768" y="2603"/>
                  </a:cubicBezTo>
                  <a:cubicBezTo>
                    <a:pt x="2770" y="2612"/>
                    <a:pt x="2776" y="2620"/>
                    <a:pt x="2779" y="2620"/>
                  </a:cubicBezTo>
                  <a:cubicBezTo>
                    <a:pt x="2780" y="2620"/>
                    <a:pt x="2780" y="2618"/>
                    <a:pt x="2779" y="2614"/>
                  </a:cubicBezTo>
                  <a:cubicBezTo>
                    <a:pt x="2782" y="2614"/>
                    <a:pt x="2784" y="2614"/>
                    <a:pt x="2787" y="2614"/>
                  </a:cubicBezTo>
                  <a:cubicBezTo>
                    <a:pt x="2794" y="2614"/>
                    <a:pt x="2801" y="2616"/>
                    <a:pt x="2807" y="2621"/>
                  </a:cubicBezTo>
                  <a:cubicBezTo>
                    <a:pt x="2818" y="2628"/>
                    <a:pt x="2826" y="2630"/>
                    <a:pt x="2831" y="2630"/>
                  </a:cubicBezTo>
                  <a:cubicBezTo>
                    <a:pt x="2842" y="2630"/>
                    <a:pt x="2843" y="2621"/>
                    <a:pt x="2841" y="2613"/>
                  </a:cubicBezTo>
                  <a:cubicBezTo>
                    <a:pt x="2834" y="2603"/>
                    <a:pt x="2833" y="2599"/>
                    <a:pt x="2835" y="2599"/>
                  </a:cubicBezTo>
                  <a:cubicBezTo>
                    <a:pt x="2836" y="2599"/>
                    <a:pt x="2843" y="2605"/>
                    <a:pt x="2849" y="2611"/>
                  </a:cubicBezTo>
                  <a:cubicBezTo>
                    <a:pt x="2857" y="2618"/>
                    <a:pt x="2865" y="2625"/>
                    <a:pt x="2868" y="2625"/>
                  </a:cubicBezTo>
                  <a:cubicBezTo>
                    <a:pt x="2870" y="2625"/>
                    <a:pt x="2870" y="2624"/>
                    <a:pt x="2869" y="2620"/>
                  </a:cubicBezTo>
                  <a:cubicBezTo>
                    <a:pt x="2873" y="2609"/>
                    <a:pt x="2896" y="2594"/>
                    <a:pt x="2912" y="2594"/>
                  </a:cubicBezTo>
                  <a:cubicBezTo>
                    <a:pt x="2919" y="2594"/>
                    <a:pt x="2925" y="2597"/>
                    <a:pt x="2927" y="2605"/>
                  </a:cubicBezTo>
                  <a:lnTo>
                    <a:pt x="2944" y="2600"/>
                  </a:lnTo>
                  <a:cubicBezTo>
                    <a:pt x="2941" y="2587"/>
                    <a:pt x="2957" y="2583"/>
                    <a:pt x="2973" y="2577"/>
                  </a:cubicBezTo>
                  <a:cubicBezTo>
                    <a:pt x="2981" y="2575"/>
                    <a:pt x="2987" y="2574"/>
                    <a:pt x="2991" y="2574"/>
                  </a:cubicBezTo>
                  <a:cubicBezTo>
                    <a:pt x="2996" y="2574"/>
                    <a:pt x="3000" y="2576"/>
                    <a:pt x="3001" y="2583"/>
                  </a:cubicBezTo>
                  <a:cubicBezTo>
                    <a:pt x="2999" y="2590"/>
                    <a:pt x="3000" y="2593"/>
                    <a:pt x="3003" y="2593"/>
                  </a:cubicBezTo>
                  <a:cubicBezTo>
                    <a:pt x="3006" y="2593"/>
                    <a:pt x="3011" y="2588"/>
                    <a:pt x="3018" y="2579"/>
                  </a:cubicBezTo>
                  <a:cubicBezTo>
                    <a:pt x="3027" y="2576"/>
                    <a:pt x="3027" y="2548"/>
                    <a:pt x="3035" y="2546"/>
                  </a:cubicBezTo>
                  <a:cubicBezTo>
                    <a:pt x="3032" y="2534"/>
                    <a:pt x="3036" y="2518"/>
                    <a:pt x="3044" y="2516"/>
                  </a:cubicBezTo>
                  <a:lnTo>
                    <a:pt x="3049" y="2529"/>
                  </a:lnTo>
                  <a:lnTo>
                    <a:pt x="3056" y="2554"/>
                  </a:lnTo>
                  <a:cubicBezTo>
                    <a:pt x="3064" y="2552"/>
                    <a:pt x="3072" y="2549"/>
                    <a:pt x="3069" y="2537"/>
                  </a:cubicBezTo>
                  <a:lnTo>
                    <a:pt x="3069" y="2537"/>
                  </a:lnTo>
                  <a:cubicBezTo>
                    <a:pt x="3075" y="2542"/>
                    <a:pt x="3080" y="2544"/>
                    <a:pt x="3086" y="2544"/>
                  </a:cubicBezTo>
                  <a:cubicBezTo>
                    <a:pt x="3091" y="2544"/>
                    <a:pt x="3097" y="2542"/>
                    <a:pt x="3106" y="2539"/>
                  </a:cubicBezTo>
                  <a:cubicBezTo>
                    <a:pt x="3121" y="2535"/>
                    <a:pt x="3138" y="2530"/>
                    <a:pt x="3143" y="2515"/>
                  </a:cubicBezTo>
                  <a:cubicBezTo>
                    <a:pt x="3148" y="2522"/>
                    <a:pt x="3157" y="2525"/>
                    <a:pt x="3166" y="2525"/>
                  </a:cubicBezTo>
                  <a:cubicBezTo>
                    <a:pt x="3186" y="2525"/>
                    <a:pt x="3208" y="2512"/>
                    <a:pt x="3208" y="2493"/>
                  </a:cubicBezTo>
                  <a:cubicBezTo>
                    <a:pt x="3205" y="2486"/>
                    <a:pt x="3207" y="2482"/>
                    <a:pt x="3211" y="2482"/>
                  </a:cubicBezTo>
                  <a:cubicBezTo>
                    <a:pt x="3214" y="2482"/>
                    <a:pt x="3218" y="2484"/>
                    <a:pt x="3224" y="2488"/>
                  </a:cubicBezTo>
                  <a:cubicBezTo>
                    <a:pt x="3229" y="2492"/>
                    <a:pt x="3232" y="2495"/>
                    <a:pt x="3234" y="2495"/>
                  </a:cubicBezTo>
                  <a:cubicBezTo>
                    <a:pt x="3237" y="2495"/>
                    <a:pt x="3237" y="2491"/>
                    <a:pt x="3239" y="2483"/>
                  </a:cubicBezTo>
                  <a:cubicBezTo>
                    <a:pt x="3241" y="2477"/>
                    <a:pt x="3244" y="2475"/>
                    <a:pt x="3247" y="2475"/>
                  </a:cubicBezTo>
                  <a:cubicBezTo>
                    <a:pt x="3253" y="2475"/>
                    <a:pt x="3261" y="2481"/>
                    <a:pt x="3268" y="2487"/>
                  </a:cubicBezTo>
                  <a:cubicBezTo>
                    <a:pt x="3277" y="2498"/>
                    <a:pt x="3283" y="2503"/>
                    <a:pt x="3288" y="2503"/>
                  </a:cubicBezTo>
                  <a:cubicBezTo>
                    <a:pt x="3292" y="2503"/>
                    <a:pt x="3295" y="2499"/>
                    <a:pt x="3298" y="2491"/>
                  </a:cubicBezTo>
                  <a:cubicBezTo>
                    <a:pt x="3305" y="2479"/>
                    <a:pt x="3319" y="2470"/>
                    <a:pt x="3333" y="2465"/>
                  </a:cubicBezTo>
                  <a:cubicBezTo>
                    <a:pt x="3346" y="2447"/>
                    <a:pt x="3354" y="2445"/>
                    <a:pt x="3341" y="2435"/>
                  </a:cubicBezTo>
                  <a:cubicBezTo>
                    <a:pt x="3338" y="2426"/>
                    <a:pt x="3338" y="2417"/>
                    <a:pt x="3340" y="2408"/>
                  </a:cubicBezTo>
                  <a:cubicBezTo>
                    <a:pt x="3345" y="2400"/>
                    <a:pt x="3348" y="2398"/>
                    <a:pt x="3350" y="2398"/>
                  </a:cubicBezTo>
                  <a:cubicBezTo>
                    <a:pt x="3353" y="2398"/>
                    <a:pt x="3353" y="2403"/>
                    <a:pt x="3348" y="2405"/>
                  </a:cubicBezTo>
                  <a:cubicBezTo>
                    <a:pt x="3337" y="2423"/>
                    <a:pt x="3345" y="2420"/>
                    <a:pt x="3357" y="2429"/>
                  </a:cubicBezTo>
                  <a:cubicBezTo>
                    <a:pt x="3363" y="2433"/>
                    <a:pt x="3369" y="2434"/>
                    <a:pt x="3375" y="2434"/>
                  </a:cubicBezTo>
                  <a:cubicBezTo>
                    <a:pt x="3381" y="2434"/>
                    <a:pt x="3387" y="2433"/>
                    <a:pt x="3393" y="2429"/>
                  </a:cubicBezTo>
                  <a:lnTo>
                    <a:pt x="3425" y="2418"/>
                  </a:lnTo>
                  <a:cubicBezTo>
                    <a:pt x="3432" y="2419"/>
                    <a:pt x="3438" y="2419"/>
                    <a:pt x="3443" y="2419"/>
                  </a:cubicBezTo>
                  <a:cubicBezTo>
                    <a:pt x="3458" y="2419"/>
                    <a:pt x="3461" y="2415"/>
                    <a:pt x="3458" y="2406"/>
                  </a:cubicBezTo>
                  <a:cubicBezTo>
                    <a:pt x="3456" y="2401"/>
                    <a:pt x="3455" y="2397"/>
                    <a:pt x="3453" y="2394"/>
                  </a:cubicBezTo>
                  <a:lnTo>
                    <a:pt x="3453" y="2394"/>
                  </a:lnTo>
                  <a:cubicBezTo>
                    <a:pt x="3458" y="2399"/>
                    <a:pt x="3465" y="2400"/>
                    <a:pt x="3473" y="2400"/>
                  </a:cubicBezTo>
                  <a:cubicBezTo>
                    <a:pt x="3506" y="2400"/>
                    <a:pt x="3558" y="2376"/>
                    <a:pt x="3557" y="2354"/>
                  </a:cubicBezTo>
                  <a:lnTo>
                    <a:pt x="3557" y="2354"/>
                  </a:lnTo>
                  <a:cubicBezTo>
                    <a:pt x="3558" y="2357"/>
                    <a:pt x="3560" y="2362"/>
                    <a:pt x="3561" y="2366"/>
                  </a:cubicBezTo>
                  <a:cubicBezTo>
                    <a:pt x="3564" y="2372"/>
                    <a:pt x="3567" y="2375"/>
                    <a:pt x="3572" y="2375"/>
                  </a:cubicBezTo>
                  <a:cubicBezTo>
                    <a:pt x="3576" y="2375"/>
                    <a:pt x="3582" y="2372"/>
                    <a:pt x="3590" y="2369"/>
                  </a:cubicBezTo>
                  <a:cubicBezTo>
                    <a:pt x="3598" y="2365"/>
                    <a:pt x="3625" y="2340"/>
                    <a:pt x="3649" y="2329"/>
                  </a:cubicBezTo>
                  <a:cubicBezTo>
                    <a:pt x="3680" y="2316"/>
                    <a:pt x="3704" y="2307"/>
                    <a:pt x="3698" y="2295"/>
                  </a:cubicBezTo>
                  <a:cubicBezTo>
                    <a:pt x="3701" y="2294"/>
                    <a:pt x="3702" y="2293"/>
                    <a:pt x="3704" y="2293"/>
                  </a:cubicBezTo>
                  <a:cubicBezTo>
                    <a:pt x="3707" y="2293"/>
                    <a:pt x="3708" y="2296"/>
                    <a:pt x="3711" y="2304"/>
                  </a:cubicBezTo>
                  <a:cubicBezTo>
                    <a:pt x="3710" y="2312"/>
                    <a:pt x="3712" y="2314"/>
                    <a:pt x="3716" y="2314"/>
                  </a:cubicBezTo>
                  <a:cubicBezTo>
                    <a:pt x="3718" y="2314"/>
                    <a:pt x="3722" y="2313"/>
                    <a:pt x="3725" y="2312"/>
                  </a:cubicBezTo>
                  <a:cubicBezTo>
                    <a:pt x="3733" y="2308"/>
                    <a:pt x="3727" y="2297"/>
                    <a:pt x="3722" y="2285"/>
                  </a:cubicBezTo>
                  <a:cubicBezTo>
                    <a:pt x="3718" y="2276"/>
                    <a:pt x="3721" y="2272"/>
                    <a:pt x="3730" y="2272"/>
                  </a:cubicBezTo>
                  <a:cubicBezTo>
                    <a:pt x="3734" y="2272"/>
                    <a:pt x="3739" y="2273"/>
                    <a:pt x="3745" y="2275"/>
                  </a:cubicBezTo>
                  <a:cubicBezTo>
                    <a:pt x="3749" y="2275"/>
                    <a:pt x="3752" y="2275"/>
                    <a:pt x="3756" y="2275"/>
                  </a:cubicBezTo>
                  <a:cubicBezTo>
                    <a:pt x="3777" y="2275"/>
                    <a:pt x="3796" y="2265"/>
                    <a:pt x="3808" y="2246"/>
                  </a:cubicBezTo>
                  <a:cubicBezTo>
                    <a:pt x="3812" y="2245"/>
                    <a:pt x="3816" y="2243"/>
                    <a:pt x="3819" y="2243"/>
                  </a:cubicBezTo>
                  <a:cubicBezTo>
                    <a:pt x="3823" y="2243"/>
                    <a:pt x="3826" y="2245"/>
                    <a:pt x="3829" y="2251"/>
                  </a:cubicBezTo>
                  <a:cubicBezTo>
                    <a:pt x="3835" y="2255"/>
                    <a:pt x="3842" y="2258"/>
                    <a:pt x="3848" y="2258"/>
                  </a:cubicBezTo>
                  <a:cubicBezTo>
                    <a:pt x="3857" y="2258"/>
                    <a:pt x="3865" y="2252"/>
                    <a:pt x="3867" y="2233"/>
                  </a:cubicBezTo>
                  <a:cubicBezTo>
                    <a:pt x="3870" y="2232"/>
                    <a:pt x="3872" y="2231"/>
                    <a:pt x="3873" y="2231"/>
                  </a:cubicBezTo>
                  <a:cubicBezTo>
                    <a:pt x="3876" y="2231"/>
                    <a:pt x="3877" y="2234"/>
                    <a:pt x="3881" y="2241"/>
                  </a:cubicBezTo>
                  <a:cubicBezTo>
                    <a:pt x="3888" y="2246"/>
                    <a:pt x="3893" y="2251"/>
                    <a:pt x="3895" y="2251"/>
                  </a:cubicBezTo>
                  <a:cubicBezTo>
                    <a:pt x="3898" y="2251"/>
                    <a:pt x="3898" y="2247"/>
                    <a:pt x="3897" y="2234"/>
                  </a:cubicBezTo>
                  <a:cubicBezTo>
                    <a:pt x="3905" y="2217"/>
                    <a:pt x="3922" y="2207"/>
                    <a:pt x="3941" y="2207"/>
                  </a:cubicBezTo>
                  <a:cubicBezTo>
                    <a:pt x="3944" y="2207"/>
                    <a:pt x="3948" y="2208"/>
                    <a:pt x="3952" y="2208"/>
                  </a:cubicBezTo>
                  <a:cubicBezTo>
                    <a:pt x="3959" y="2205"/>
                    <a:pt x="3966" y="2200"/>
                    <a:pt x="3961" y="2189"/>
                  </a:cubicBezTo>
                  <a:cubicBezTo>
                    <a:pt x="3957" y="2180"/>
                    <a:pt x="3953" y="2172"/>
                    <a:pt x="3953" y="2172"/>
                  </a:cubicBezTo>
                  <a:lnTo>
                    <a:pt x="3953" y="2172"/>
                  </a:lnTo>
                  <a:cubicBezTo>
                    <a:pt x="3953" y="2172"/>
                    <a:pt x="3953" y="2174"/>
                    <a:pt x="3955" y="2177"/>
                  </a:cubicBezTo>
                  <a:cubicBezTo>
                    <a:pt x="3964" y="2186"/>
                    <a:pt x="3969" y="2191"/>
                    <a:pt x="3971" y="2191"/>
                  </a:cubicBezTo>
                  <a:cubicBezTo>
                    <a:pt x="3973" y="2191"/>
                    <a:pt x="3972" y="2185"/>
                    <a:pt x="3971" y="2170"/>
                  </a:cubicBezTo>
                  <a:cubicBezTo>
                    <a:pt x="3967" y="2163"/>
                    <a:pt x="3968" y="2159"/>
                    <a:pt x="3970" y="2159"/>
                  </a:cubicBezTo>
                  <a:cubicBezTo>
                    <a:pt x="3972" y="2159"/>
                    <a:pt x="3975" y="2161"/>
                    <a:pt x="3977" y="2166"/>
                  </a:cubicBezTo>
                  <a:cubicBezTo>
                    <a:pt x="3985" y="2170"/>
                    <a:pt x="3991" y="2171"/>
                    <a:pt x="3994" y="2171"/>
                  </a:cubicBezTo>
                  <a:cubicBezTo>
                    <a:pt x="3997" y="2171"/>
                    <a:pt x="3999" y="2170"/>
                    <a:pt x="3999" y="2170"/>
                  </a:cubicBezTo>
                  <a:cubicBezTo>
                    <a:pt x="4023" y="2150"/>
                    <a:pt x="4049" y="2131"/>
                    <a:pt x="4076" y="2115"/>
                  </a:cubicBezTo>
                  <a:cubicBezTo>
                    <a:pt x="4138" y="2084"/>
                    <a:pt x="4160" y="2071"/>
                    <a:pt x="4153" y="2060"/>
                  </a:cubicBezTo>
                  <a:cubicBezTo>
                    <a:pt x="4154" y="2051"/>
                    <a:pt x="4154" y="2047"/>
                    <a:pt x="4157" y="2047"/>
                  </a:cubicBezTo>
                  <a:cubicBezTo>
                    <a:pt x="4160" y="2047"/>
                    <a:pt x="4163" y="2049"/>
                    <a:pt x="4169" y="2052"/>
                  </a:cubicBezTo>
                  <a:cubicBezTo>
                    <a:pt x="4173" y="2055"/>
                    <a:pt x="4178" y="2056"/>
                    <a:pt x="4183" y="2056"/>
                  </a:cubicBezTo>
                  <a:cubicBezTo>
                    <a:pt x="4188" y="2056"/>
                    <a:pt x="4193" y="2055"/>
                    <a:pt x="4197" y="2051"/>
                  </a:cubicBezTo>
                  <a:cubicBezTo>
                    <a:pt x="4201" y="2049"/>
                    <a:pt x="4205" y="2047"/>
                    <a:pt x="4209" y="2047"/>
                  </a:cubicBezTo>
                  <a:cubicBezTo>
                    <a:pt x="4213" y="2047"/>
                    <a:pt x="4216" y="2049"/>
                    <a:pt x="4219" y="2055"/>
                  </a:cubicBezTo>
                  <a:cubicBezTo>
                    <a:pt x="4220" y="2039"/>
                    <a:pt x="4220" y="2039"/>
                    <a:pt x="4228" y="2034"/>
                  </a:cubicBezTo>
                  <a:cubicBezTo>
                    <a:pt x="4230" y="2039"/>
                    <a:pt x="4233" y="2041"/>
                    <a:pt x="4235" y="2041"/>
                  </a:cubicBezTo>
                  <a:cubicBezTo>
                    <a:pt x="4239" y="2041"/>
                    <a:pt x="4241" y="2035"/>
                    <a:pt x="4242" y="2025"/>
                  </a:cubicBezTo>
                  <a:cubicBezTo>
                    <a:pt x="4239" y="2012"/>
                    <a:pt x="4238" y="2005"/>
                    <a:pt x="4239" y="2005"/>
                  </a:cubicBezTo>
                  <a:cubicBezTo>
                    <a:pt x="4240" y="2005"/>
                    <a:pt x="4243" y="2011"/>
                    <a:pt x="4250" y="2022"/>
                  </a:cubicBezTo>
                  <a:cubicBezTo>
                    <a:pt x="4253" y="2028"/>
                    <a:pt x="4263" y="2030"/>
                    <a:pt x="4269" y="2030"/>
                  </a:cubicBezTo>
                  <a:cubicBezTo>
                    <a:pt x="4275" y="2030"/>
                    <a:pt x="4278" y="2028"/>
                    <a:pt x="4271" y="2024"/>
                  </a:cubicBezTo>
                  <a:cubicBezTo>
                    <a:pt x="4265" y="2013"/>
                    <a:pt x="4279" y="2005"/>
                    <a:pt x="4280" y="1990"/>
                  </a:cubicBezTo>
                  <a:cubicBezTo>
                    <a:pt x="4284" y="1987"/>
                    <a:pt x="4288" y="1985"/>
                    <a:pt x="4292" y="1985"/>
                  </a:cubicBezTo>
                  <a:cubicBezTo>
                    <a:pt x="4295" y="1985"/>
                    <a:pt x="4298" y="1987"/>
                    <a:pt x="4302" y="1992"/>
                  </a:cubicBezTo>
                  <a:cubicBezTo>
                    <a:pt x="4303" y="1993"/>
                    <a:pt x="4305" y="1993"/>
                    <a:pt x="4307" y="1993"/>
                  </a:cubicBezTo>
                  <a:cubicBezTo>
                    <a:pt x="4322" y="1993"/>
                    <a:pt x="4346" y="1965"/>
                    <a:pt x="4346" y="1951"/>
                  </a:cubicBezTo>
                  <a:cubicBezTo>
                    <a:pt x="4342" y="1945"/>
                    <a:pt x="4344" y="1940"/>
                    <a:pt x="4347" y="1940"/>
                  </a:cubicBezTo>
                  <a:cubicBezTo>
                    <a:pt x="4349" y="1940"/>
                    <a:pt x="4352" y="1942"/>
                    <a:pt x="4354" y="1947"/>
                  </a:cubicBezTo>
                  <a:cubicBezTo>
                    <a:pt x="4357" y="1952"/>
                    <a:pt x="4361" y="1954"/>
                    <a:pt x="4364" y="1954"/>
                  </a:cubicBezTo>
                  <a:cubicBezTo>
                    <a:pt x="4368" y="1954"/>
                    <a:pt x="4372" y="1952"/>
                    <a:pt x="4376" y="1949"/>
                  </a:cubicBezTo>
                  <a:cubicBezTo>
                    <a:pt x="4376" y="1944"/>
                    <a:pt x="4377" y="1941"/>
                    <a:pt x="4379" y="1941"/>
                  </a:cubicBezTo>
                  <a:cubicBezTo>
                    <a:pt x="4381" y="1941"/>
                    <a:pt x="4386" y="1949"/>
                    <a:pt x="4390" y="1956"/>
                  </a:cubicBezTo>
                  <a:cubicBezTo>
                    <a:pt x="4390" y="1964"/>
                    <a:pt x="4392" y="1967"/>
                    <a:pt x="4395" y="1967"/>
                  </a:cubicBezTo>
                  <a:cubicBezTo>
                    <a:pt x="4398" y="1967"/>
                    <a:pt x="4404" y="1963"/>
                    <a:pt x="4411" y="1958"/>
                  </a:cubicBezTo>
                  <a:cubicBezTo>
                    <a:pt x="4411" y="1942"/>
                    <a:pt x="4441" y="1925"/>
                    <a:pt x="4463" y="1911"/>
                  </a:cubicBezTo>
                  <a:cubicBezTo>
                    <a:pt x="4499" y="1889"/>
                    <a:pt x="4500" y="1873"/>
                    <a:pt x="4500" y="1841"/>
                  </a:cubicBezTo>
                  <a:lnTo>
                    <a:pt x="4492" y="1815"/>
                  </a:lnTo>
                  <a:lnTo>
                    <a:pt x="4507" y="1837"/>
                  </a:lnTo>
                  <a:cubicBezTo>
                    <a:pt x="4516" y="1848"/>
                    <a:pt x="4525" y="1857"/>
                    <a:pt x="4536" y="1866"/>
                  </a:cubicBezTo>
                  <a:cubicBezTo>
                    <a:pt x="4543" y="1862"/>
                    <a:pt x="4536" y="1850"/>
                    <a:pt x="4529" y="1839"/>
                  </a:cubicBezTo>
                  <a:cubicBezTo>
                    <a:pt x="4523" y="1830"/>
                    <a:pt x="4527" y="1825"/>
                    <a:pt x="4541" y="1825"/>
                  </a:cubicBezTo>
                  <a:cubicBezTo>
                    <a:pt x="4544" y="1825"/>
                    <a:pt x="4547" y="1825"/>
                    <a:pt x="4551" y="1826"/>
                  </a:cubicBezTo>
                  <a:cubicBezTo>
                    <a:pt x="4554" y="1826"/>
                    <a:pt x="4556" y="1826"/>
                    <a:pt x="4559" y="1826"/>
                  </a:cubicBezTo>
                  <a:cubicBezTo>
                    <a:pt x="4574" y="1826"/>
                    <a:pt x="4580" y="1820"/>
                    <a:pt x="4579" y="1807"/>
                  </a:cubicBezTo>
                  <a:cubicBezTo>
                    <a:pt x="4583" y="1803"/>
                    <a:pt x="4590" y="1801"/>
                    <a:pt x="4596" y="1801"/>
                  </a:cubicBezTo>
                  <a:cubicBezTo>
                    <a:pt x="4600" y="1801"/>
                    <a:pt x="4604" y="1802"/>
                    <a:pt x="4608" y="1803"/>
                  </a:cubicBezTo>
                  <a:cubicBezTo>
                    <a:pt x="4615" y="1799"/>
                    <a:pt x="4615" y="1799"/>
                    <a:pt x="4608" y="1788"/>
                  </a:cubicBezTo>
                  <a:cubicBezTo>
                    <a:pt x="4602" y="1780"/>
                    <a:pt x="4604" y="1776"/>
                    <a:pt x="4610" y="1776"/>
                  </a:cubicBezTo>
                  <a:cubicBezTo>
                    <a:pt x="4613" y="1776"/>
                    <a:pt x="4617" y="1777"/>
                    <a:pt x="4621" y="1779"/>
                  </a:cubicBezTo>
                  <a:cubicBezTo>
                    <a:pt x="4629" y="1784"/>
                    <a:pt x="4636" y="1786"/>
                    <a:pt x="4642" y="1786"/>
                  </a:cubicBezTo>
                  <a:cubicBezTo>
                    <a:pt x="4655" y="1786"/>
                    <a:pt x="4662" y="1777"/>
                    <a:pt x="4657" y="1770"/>
                  </a:cubicBezTo>
                  <a:cubicBezTo>
                    <a:pt x="4649" y="1760"/>
                    <a:pt x="4657" y="1754"/>
                    <a:pt x="4664" y="1750"/>
                  </a:cubicBezTo>
                  <a:cubicBezTo>
                    <a:pt x="4674" y="1745"/>
                    <a:pt x="4678" y="1735"/>
                    <a:pt x="4677" y="1724"/>
                  </a:cubicBezTo>
                  <a:lnTo>
                    <a:pt x="4692" y="1715"/>
                  </a:lnTo>
                  <a:cubicBezTo>
                    <a:pt x="4693" y="1714"/>
                    <a:pt x="4693" y="1714"/>
                    <a:pt x="4694" y="1714"/>
                  </a:cubicBezTo>
                  <a:cubicBezTo>
                    <a:pt x="4699" y="1714"/>
                    <a:pt x="4699" y="1727"/>
                    <a:pt x="4692" y="1730"/>
                  </a:cubicBezTo>
                  <a:lnTo>
                    <a:pt x="4707" y="1736"/>
                  </a:lnTo>
                  <a:cubicBezTo>
                    <a:pt x="4721" y="1727"/>
                    <a:pt x="4728" y="1723"/>
                    <a:pt x="4728" y="1707"/>
                  </a:cubicBezTo>
                  <a:cubicBezTo>
                    <a:pt x="4724" y="1693"/>
                    <a:pt x="4722" y="1686"/>
                    <a:pt x="4723" y="1686"/>
                  </a:cubicBezTo>
                  <a:cubicBezTo>
                    <a:pt x="4724" y="1686"/>
                    <a:pt x="4728" y="1691"/>
                    <a:pt x="4735" y="1701"/>
                  </a:cubicBezTo>
                  <a:cubicBezTo>
                    <a:pt x="4739" y="1708"/>
                    <a:pt x="4745" y="1712"/>
                    <a:pt x="4750" y="1712"/>
                  </a:cubicBezTo>
                  <a:cubicBezTo>
                    <a:pt x="4754" y="1712"/>
                    <a:pt x="4757" y="1709"/>
                    <a:pt x="4757" y="1702"/>
                  </a:cubicBezTo>
                  <a:cubicBezTo>
                    <a:pt x="4752" y="1689"/>
                    <a:pt x="4754" y="1684"/>
                    <a:pt x="4758" y="1684"/>
                  </a:cubicBezTo>
                  <a:cubicBezTo>
                    <a:pt x="4762" y="1684"/>
                    <a:pt x="4767" y="1688"/>
                    <a:pt x="4770" y="1692"/>
                  </a:cubicBezTo>
                  <a:cubicBezTo>
                    <a:pt x="4774" y="1704"/>
                    <a:pt x="4777" y="1711"/>
                    <a:pt x="4779" y="1711"/>
                  </a:cubicBezTo>
                  <a:cubicBezTo>
                    <a:pt x="4782" y="1711"/>
                    <a:pt x="4784" y="1701"/>
                    <a:pt x="4791" y="1678"/>
                  </a:cubicBezTo>
                  <a:cubicBezTo>
                    <a:pt x="4805" y="1668"/>
                    <a:pt x="4824" y="1636"/>
                    <a:pt x="4846" y="1622"/>
                  </a:cubicBezTo>
                  <a:cubicBezTo>
                    <a:pt x="4868" y="1605"/>
                    <a:pt x="4881" y="1595"/>
                    <a:pt x="4894" y="1595"/>
                  </a:cubicBezTo>
                  <a:cubicBezTo>
                    <a:pt x="4896" y="1595"/>
                    <a:pt x="4899" y="1596"/>
                    <a:pt x="4902" y="1597"/>
                  </a:cubicBezTo>
                  <a:cubicBezTo>
                    <a:pt x="4903" y="1599"/>
                    <a:pt x="4905" y="1601"/>
                    <a:pt x="4906" y="1603"/>
                  </a:cubicBezTo>
                  <a:lnTo>
                    <a:pt x="4906" y="1603"/>
                  </a:lnTo>
                  <a:cubicBezTo>
                    <a:pt x="4895" y="1585"/>
                    <a:pt x="4902" y="1580"/>
                    <a:pt x="4922" y="1566"/>
                  </a:cubicBezTo>
                  <a:cubicBezTo>
                    <a:pt x="4942" y="1564"/>
                    <a:pt x="4957" y="1544"/>
                    <a:pt x="4953" y="1524"/>
                  </a:cubicBezTo>
                  <a:lnTo>
                    <a:pt x="4953" y="1524"/>
                  </a:lnTo>
                  <a:cubicBezTo>
                    <a:pt x="4947" y="1530"/>
                    <a:pt x="4940" y="1534"/>
                    <a:pt x="4940" y="1534"/>
                  </a:cubicBezTo>
                  <a:cubicBezTo>
                    <a:pt x="4924" y="1514"/>
                    <a:pt x="4931" y="1508"/>
                    <a:pt x="4952" y="1508"/>
                  </a:cubicBezTo>
                  <a:cubicBezTo>
                    <a:pt x="4953" y="1507"/>
                    <a:pt x="4955" y="1507"/>
                    <a:pt x="4956" y="1507"/>
                  </a:cubicBezTo>
                  <a:cubicBezTo>
                    <a:pt x="4962" y="1507"/>
                    <a:pt x="4968" y="1515"/>
                    <a:pt x="4975" y="1524"/>
                  </a:cubicBezTo>
                  <a:cubicBezTo>
                    <a:pt x="4981" y="1531"/>
                    <a:pt x="4991" y="1536"/>
                    <a:pt x="4998" y="1536"/>
                  </a:cubicBezTo>
                  <a:cubicBezTo>
                    <a:pt x="5001" y="1536"/>
                    <a:pt x="5003" y="1535"/>
                    <a:pt x="5005" y="1534"/>
                  </a:cubicBezTo>
                  <a:cubicBezTo>
                    <a:pt x="5012" y="1529"/>
                    <a:pt x="5018" y="1523"/>
                    <a:pt x="5004" y="1518"/>
                  </a:cubicBezTo>
                  <a:cubicBezTo>
                    <a:pt x="4995" y="1507"/>
                    <a:pt x="4995" y="1507"/>
                    <a:pt x="5002" y="1503"/>
                  </a:cubicBezTo>
                  <a:cubicBezTo>
                    <a:pt x="5011" y="1497"/>
                    <a:pt x="5016" y="1487"/>
                    <a:pt x="5014" y="1476"/>
                  </a:cubicBezTo>
                  <a:cubicBezTo>
                    <a:pt x="5006" y="1466"/>
                    <a:pt x="5012" y="1460"/>
                    <a:pt x="5018" y="1456"/>
                  </a:cubicBezTo>
                  <a:cubicBezTo>
                    <a:pt x="5021" y="1456"/>
                    <a:pt x="5024" y="1456"/>
                    <a:pt x="5026" y="1456"/>
                  </a:cubicBezTo>
                  <a:cubicBezTo>
                    <a:pt x="5034" y="1456"/>
                    <a:pt x="5042" y="1454"/>
                    <a:pt x="5047" y="1450"/>
                  </a:cubicBezTo>
                  <a:lnTo>
                    <a:pt x="5047" y="1450"/>
                  </a:lnTo>
                  <a:cubicBezTo>
                    <a:pt x="5050" y="1453"/>
                    <a:pt x="5053" y="1456"/>
                    <a:pt x="5055" y="1460"/>
                  </a:cubicBezTo>
                  <a:cubicBezTo>
                    <a:pt x="5062" y="1467"/>
                    <a:pt x="5070" y="1472"/>
                    <a:pt x="5079" y="1475"/>
                  </a:cubicBezTo>
                  <a:cubicBezTo>
                    <a:pt x="5086" y="1470"/>
                    <a:pt x="5078" y="1460"/>
                    <a:pt x="5078" y="1460"/>
                  </a:cubicBezTo>
                  <a:cubicBezTo>
                    <a:pt x="5071" y="1451"/>
                    <a:pt x="5226" y="1318"/>
                    <a:pt x="5246" y="1301"/>
                  </a:cubicBezTo>
                  <a:cubicBezTo>
                    <a:pt x="5267" y="1300"/>
                    <a:pt x="5288" y="1283"/>
                    <a:pt x="5272" y="1278"/>
                  </a:cubicBezTo>
                  <a:cubicBezTo>
                    <a:pt x="5263" y="1268"/>
                    <a:pt x="5294" y="1240"/>
                    <a:pt x="5332" y="1205"/>
                  </a:cubicBezTo>
                  <a:cubicBezTo>
                    <a:pt x="5376" y="1164"/>
                    <a:pt x="5408" y="1136"/>
                    <a:pt x="5399" y="1126"/>
                  </a:cubicBezTo>
                  <a:lnTo>
                    <a:pt x="5417" y="1109"/>
                  </a:lnTo>
                  <a:cubicBezTo>
                    <a:pt x="5430" y="1097"/>
                    <a:pt x="5432" y="1075"/>
                    <a:pt x="5438" y="1070"/>
                  </a:cubicBezTo>
                  <a:cubicBezTo>
                    <a:pt x="5436" y="1060"/>
                    <a:pt x="5437" y="1055"/>
                    <a:pt x="5440" y="1055"/>
                  </a:cubicBezTo>
                  <a:cubicBezTo>
                    <a:pt x="5441" y="1055"/>
                    <a:pt x="5443" y="1057"/>
                    <a:pt x="5445" y="1063"/>
                  </a:cubicBezTo>
                  <a:cubicBezTo>
                    <a:pt x="5452" y="1071"/>
                    <a:pt x="5459" y="1078"/>
                    <a:pt x="5465" y="1078"/>
                  </a:cubicBezTo>
                  <a:cubicBezTo>
                    <a:pt x="5466" y="1078"/>
                    <a:pt x="5468" y="1078"/>
                    <a:pt x="5469" y="1076"/>
                  </a:cubicBezTo>
                  <a:cubicBezTo>
                    <a:pt x="5481" y="1064"/>
                    <a:pt x="5472" y="1055"/>
                    <a:pt x="5463" y="1045"/>
                  </a:cubicBezTo>
                  <a:cubicBezTo>
                    <a:pt x="5452" y="1036"/>
                    <a:pt x="5459" y="1030"/>
                    <a:pt x="5459" y="1030"/>
                  </a:cubicBezTo>
                  <a:cubicBezTo>
                    <a:pt x="5462" y="1027"/>
                    <a:pt x="5463" y="1026"/>
                    <a:pt x="5465" y="1026"/>
                  </a:cubicBezTo>
                  <a:cubicBezTo>
                    <a:pt x="5467" y="1026"/>
                    <a:pt x="5469" y="1028"/>
                    <a:pt x="5475" y="1034"/>
                  </a:cubicBezTo>
                  <a:lnTo>
                    <a:pt x="5493" y="1052"/>
                  </a:lnTo>
                  <a:lnTo>
                    <a:pt x="5500" y="1046"/>
                  </a:lnTo>
                  <a:cubicBezTo>
                    <a:pt x="5490" y="1037"/>
                    <a:pt x="5496" y="1030"/>
                    <a:pt x="5496" y="1030"/>
                  </a:cubicBezTo>
                  <a:cubicBezTo>
                    <a:pt x="5498" y="1028"/>
                    <a:pt x="5500" y="1027"/>
                    <a:pt x="5501" y="1027"/>
                  </a:cubicBezTo>
                  <a:cubicBezTo>
                    <a:pt x="5504" y="1027"/>
                    <a:pt x="5509" y="1031"/>
                    <a:pt x="5521" y="1043"/>
                  </a:cubicBezTo>
                  <a:cubicBezTo>
                    <a:pt x="5529" y="1051"/>
                    <a:pt x="5534" y="1054"/>
                    <a:pt x="5537" y="1054"/>
                  </a:cubicBezTo>
                  <a:cubicBezTo>
                    <a:pt x="5542" y="1054"/>
                    <a:pt x="5541" y="1046"/>
                    <a:pt x="5533" y="1032"/>
                  </a:cubicBezTo>
                  <a:lnTo>
                    <a:pt x="5535" y="1010"/>
                  </a:lnTo>
                  <a:cubicBezTo>
                    <a:pt x="5539" y="1012"/>
                    <a:pt x="5543" y="1013"/>
                    <a:pt x="5545" y="1013"/>
                  </a:cubicBezTo>
                  <a:cubicBezTo>
                    <a:pt x="5558" y="1013"/>
                    <a:pt x="5553" y="989"/>
                    <a:pt x="5550" y="977"/>
                  </a:cubicBezTo>
                  <a:lnTo>
                    <a:pt x="5550" y="977"/>
                  </a:lnTo>
                  <a:cubicBezTo>
                    <a:pt x="5558" y="981"/>
                    <a:pt x="5564" y="983"/>
                    <a:pt x="5569" y="983"/>
                  </a:cubicBezTo>
                  <a:cubicBezTo>
                    <a:pt x="5577" y="983"/>
                    <a:pt x="5577" y="974"/>
                    <a:pt x="5568" y="959"/>
                  </a:cubicBezTo>
                  <a:cubicBezTo>
                    <a:pt x="5561" y="951"/>
                    <a:pt x="5563" y="945"/>
                    <a:pt x="5572" y="945"/>
                  </a:cubicBezTo>
                  <a:cubicBezTo>
                    <a:pt x="5575" y="945"/>
                    <a:pt x="5577" y="946"/>
                    <a:pt x="5580" y="946"/>
                  </a:cubicBezTo>
                  <a:cubicBezTo>
                    <a:pt x="5583" y="947"/>
                    <a:pt x="5586" y="947"/>
                    <a:pt x="5588" y="947"/>
                  </a:cubicBezTo>
                  <a:cubicBezTo>
                    <a:pt x="5598" y="947"/>
                    <a:pt x="5604" y="941"/>
                    <a:pt x="5614" y="931"/>
                  </a:cubicBezTo>
                  <a:cubicBezTo>
                    <a:pt x="5610" y="915"/>
                    <a:pt x="5650" y="871"/>
                    <a:pt x="5697" y="822"/>
                  </a:cubicBezTo>
                  <a:cubicBezTo>
                    <a:pt x="5750" y="766"/>
                    <a:pt x="5781" y="726"/>
                    <a:pt x="5772" y="717"/>
                  </a:cubicBezTo>
                  <a:cubicBezTo>
                    <a:pt x="5776" y="713"/>
                    <a:pt x="5777" y="712"/>
                    <a:pt x="5782" y="712"/>
                  </a:cubicBezTo>
                  <a:cubicBezTo>
                    <a:pt x="5784" y="712"/>
                    <a:pt x="5788" y="712"/>
                    <a:pt x="5794" y="713"/>
                  </a:cubicBezTo>
                  <a:cubicBezTo>
                    <a:pt x="5796" y="716"/>
                    <a:pt x="5799" y="717"/>
                    <a:pt x="5801" y="717"/>
                  </a:cubicBezTo>
                  <a:cubicBezTo>
                    <a:pt x="5805" y="717"/>
                    <a:pt x="5805" y="709"/>
                    <a:pt x="5795" y="692"/>
                  </a:cubicBezTo>
                  <a:cubicBezTo>
                    <a:pt x="5792" y="683"/>
                    <a:pt x="5787" y="676"/>
                    <a:pt x="5788" y="676"/>
                  </a:cubicBezTo>
                  <a:cubicBezTo>
                    <a:pt x="5789" y="676"/>
                    <a:pt x="5792" y="678"/>
                    <a:pt x="5800" y="685"/>
                  </a:cubicBezTo>
                  <a:cubicBezTo>
                    <a:pt x="5802" y="687"/>
                    <a:pt x="5804" y="688"/>
                    <a:pt x="5807" y="688"/>
                  </a:cubicBezTo>
                  <a:cubicBezTo>
                    <a:pt x="5815" y="688"/>
                    <a:pt x="5825" y="675"/>
                    <a:pt x="5843" y="655"/>
                  </a:cubicBezTo>
                  <a:cubicBezTo>
                    <a:pt x="5860" y="636"/>
                    <a:pt x="5882" y="610"/>
                    <a:pt x="5872" y="601"/>
                  </a:cubicBezTo>
                  <a:cubicBezTo>
                    <a:pt x="5873" y="590"/>
                    <a:pt x="5873" y="584"/>
                    <a:pt x="5874" y="584"/>
                  </a:cubicBezTo>
                  <a:cubicBezTo>
                    <a:pt x="5874" y="584"/>
                    <a:pt x="5876" y="588"/>
                    <a:pt x="5878" y="595"/>
                  </a:cubicBezTo>
                  <a:cubicBezTo>
                    <a:pt x="5882" y="601"/>
                    <a:pt x="5887" y="604"/>
                    <a:pt x="5893" y="604"/>
                  </a:cubicBezTo>
                  <a:cubicBezTo>
                    <a:pt x="5910" y="604"/>
                    <a:pt x="5928" y="583"/>
                    <a:pt x="5925" y="557"/>
                  </a:cubicBezTo>
                  <a:cubicBezTo>
                    <a:pt x="5929" y="552"/>
                    <a:pt x="5932" y="548"/>
                    <a:pt x="5938" y="548"/>
                  </a:cubicBezTo>
                  <a:cubicBezTo>
                    <a:pt x="5940" y="548"/>
                    <a:pt x="5943" y="549"/>
                    <a:pt x="5946" y="551"/>
                  </a:cubicBezTo>
                  <a:cubicBezTo>
                    <a:pt x="5955" y="539"/>
                    <a:pt x="5961" y="525"/>
                    <a:pt x="5962" y="510"/>
                  </a:cubicBezTo>
                  <a:lnTo>
                    <a:pt x="6000" y="463"/>
                  </a:lnTo>
                  <a:cubicBezTo>
                    <a:pt x="6007" y="453"/>
                    <a:pt x="6010" y="440"/>
                    <a:pt x="6010" y="428"/>
                  </a:cubicBezTo>
                  <a:cubicBezTo>
                    <a:pt x="6014" y="423"/>
                    <a:pt x="6017" y="419"/>
                    <a:pt x="6017" y="419"/>
                  </a:cubicBezTo>
                  <a:lnTo>
                    <a:pt x="6017" y="419"/>
                  </a:lnTo>
                  <a:cubicBezTo>
                    <a:pt x="6017" y="419"/>
                    <a:pt x="6017" y="419"/>
                    <a:pt x="6016" y="421"/>
                  </a:cubicBezTo>
                  <a:cubicBezTo>
                    <a:pt x="6017" y="422"/>
                    <a:pt x="6018" y="423"/>
                    <a:pt x="6020" y="423"/>
                  </a:cubicBezTo>
                  <a:cubicBezTo>
                    <a:pt x="6032" y="423"/>
                    <a:pt x="6055" y="390"/>
                    <a:pt x="6086" y="347"/>
                  </a:cubicBezTo>
                  <a:cubicBezTo>
                    <a:pt x="6122" y="300"/>
                    <a:pt x="6152" y="259"/>
                    <a:pt x="6168" y="259"/>
                  </a:cubicBezTo>
                  <a:cubicBezTo>
                    <a:pt x="6168" y="259"/>
                    <a:pt x="6168" y="259"/>
                    <a:pt x="6168" y="259"/>
                  </a:cubicBezTo>
                  <a:cubicBezTo>
                    <a:pt x="6168" y="259"/>
                    <a:pt x="6174" y="251"/>
                    <a:pt x="6167" y="236"/>
                  </a:cubicBezTo>
                  <a:cubicBezTo>
                    <a:pt x="6151" y="216"/>
                    <a:pt x="6154" y="208"/>
                    <a:pt x="6168" y="208"/>
                  </a:cubicBezTo>
                  <a:cubicBezTo>
                    <a:pt x="6169" y="208"/>
                    <a:pt x="6169" y="208"/>
                    <a:pt x="6170" y="208"/>
                  </a:cubicBezTo>
                  <a:cubicBezTo>
                    <a:pt x="6174" y="209"/>
                    <a:pt x="6177" y="210"/>
                    <a:pt x="6179" y="210"/>
                  </a:cubicBezTo>
                  <a:cubicBezTo>
                    <a:pt x="6201" y="210"/>
                    <a:pt x="6215" y="183"/>
                    <a:pt x="6200" y="166"/>
                  </a:cubicBezTo>
                  <a:lnTo>
                    <a:pt x="6200" y="166"/>
                  </a:lnTo>
                  <a:lnTo>
                    <a:pt x="6210" y="173"/>
                  </a:lnTo>
                  <a:cubicBezTo>
                    <a:pt x="6212" y="174"/>
                    <a:pt x="6215" y="174"/>
                    <a:pt x="6217" y="174"/>
                  </a:cubicBezTo>
                  <a:cubicBezTo>
                    <a:pt x="6237" y="174"/>
                    <a:pt x="6238" y="150"/>
                    <a:pt x="6223" y="130"/>
                  </a:cubicBezTo>
                  <a:lnTo>
                    <a:pt x="6223" y="130"/>
                  </a:lnTo>
                  <a:cubicBezTo>
                    <a:pt x="6227" y="130"/>
                    <a:pt x="6230" y="130"/>
                    <a:pt x="6233" y="130"/>
                  </a:cubicBezTo>
                  <a:cubicBezTo>
                    <a:pt x="6245" y="130"/>
                    <a:pt x="6253" y="128"/>
                    <a:pt x="6248" y="116"/>
                  </a:cubicBezTo>
                  <a:cubicBezTo>
                    <a:pt x="6250" y="113"/>
                    <a:pt x="6251" y="112"/>
                    <a:pt x="6254" y="112"/>
                  </a:cubicBezTo>
                  <a:cubicBezTo>
                    <a:pt x="6257" y="112"/>
                    <a:pt x="6262" y="115"/>
                    <a:pt x="6275" y="124"/>
                  </a:cubicBezTo>
                  <a:cubicBezTo>
                    <a:pt x="6283" y="129"/>
                    <a:pt x="6291" y="134"/>
                    <a:pt x="6296" y="134"/>
                  </a:cubicBezTo>
                  <a:cubicBezTo>
                    <a:pt x="6299" y="134"/>
                    <a:pt x="6301" y="133"/>
                    <a:pt x="6303" y="131"/>
                  </a:cubicBezTo>
                  <a:cubicBezTo>
                    <a:pt x="6307" y="124"/>
                    <a:pt x="6296" y="116"/>
                    <a:pt x="6285" y="109"/>
                  </a:cubicBezTo>
                  <a:lnTo>
                    <a:pt x="6295" y="95"/>
                  </a:lnTo>
                  <a:cubicBezTo>
                    <a:pt x="6295" y="95"/>
                    <a:pt x="6299" y="88"/>
                    <a:pt x="6288" y="81"/>
                  </a:cubicBezTo>
                  <a:cubicBezTo>
                    <a:pt x="6277" y="74"/>
                    <a:pt x="6281" y="67"/>
                    <a:pt x="6286" y="60"/>
                  </a:cubicBezTo>
                  <a:lnTo>
                    <a:pt x="6286" y="60"/>
                  </a:lnTo>
                  <a:cubicBezTo>
                    <a:pt x="6288" y="61"/>
                    <a:pt x="6290" y="62"/>
                    <a:pt x="6291" y="62"/>
                  </a:cubicBezTo>
                  <a:cubicBezTo>
                    <a:pt x="6295" y="62"/>
                    <a:pt x="6288" y="52"/>
                    <a:pt x="6275" y="52"/>
                  </a:cubicBezTo>
                  <a:cubicBezTo>
                    <a:pt x="6264" y="46"/>
                    <a:pt x="6253" y="38"/>
                    <a:pt x="6258" y="31"/>
                  </a:cubicBezTo>
                  <a:lnTo>
                    <a:pt x="6235" y="17"/>
                  </a:lnTo>
                  <a:cubicBezTo>
                    <a:pt x="6219" y="7"/>
                    <a:pt x="6209" y="0"/>
                    <a:pt x="6196" y="0"/>
                  </a:cubicBezTo>
                  <a:close/>
                  <a:moveTo>
                    <a:pt x="2046" y="2984"/>
                  </a:moveTo>
                  <a:cubicBezTo>
                    <a:pt x="2045" y="2984"/>
                    <a:pt x="2043" y="2984"/>
                    <a:pt x="2041" y="2985"/>
                  </a:cubicBezTo>
                  <a:cubicBezTo>
                    <a:pt x="2037" y="2994"/>
                    <a:pt x="2036" y="3003"/>
                    <a:pt x="2036" y="3012"/>
                  </a:cubicBezTo>
                  <a:cubicBezTo>
                    <a:pt x="2036" y="3017"/>
                    <a:pt x="2038" y="3020"/>
                    <a:pt x="2040" y="3020"/>
                  </a:cubicBezTo>
                  <a:cubicBezTo>
                    <a:pt x="2043" y="3020"/>
                    <a:pt x="2048" y="3013"/>
                    <a:pt x="2051" y="2997"/>
                  </a:cubicBezTo>
                  <a:cubicBezTo>
                    <a:pt x="2050" y="2986"/>
                    <a:pt x="2050" y="2984"/>
                    <a:pt x="2046" y="2984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3" name="Google Shape;12484;p49">
              <a:extLst>
                <a:ext uri="{FF2B5EF4-FFF2-40B4-BE49-F238E27FC236}">
                  <a16:creationId xmlns:a16="http://schemas.microsoft.com/office/drawing/2014/main" id="{DCA15B0F-96D0-7486-4954-2506BA7A9348}"/>
                </a:ext>
              </a:extLst>
            </p:cNvPr>
            <p:cNvSpPr/>
            <p:nvPr/>
          </p:nvSpPr>
          <p:spPr>
            <a:xfrm>
              <a:off x="2685995" y="3248224"/>
              <a:ext cx="182283" cy="148991"/>
            </a:xfrm>
            <a:custGeom>
              <a:avLst/>
              <a:gdLst/>
              <a:ahLst/>
              <a:cxnLst/>
              <a:rect l="l" t="t" r="r" b="b"/>
              <a:pathLst>
                <a:path w="1774" h="1450" extrusionOk="0">
                  <a:moveTo>
                    <a:pt x="734" y="0"/>
                  </a:moveTo>
                  <a:cubicBezTo>
                    <a:pt x="732" y="0"/>
                    <a:pt x="732" y="3"/>
                    <a:pt x="735" y="13"/>
                  </a:cubicBezTo>
                  <a:lnTo>
                    <a:pt x="741" y="13"/>
                  </a:lnTo>
                  <a:cubicBezTo>
                    <a:pt x="741" y="1"/>
                    <a:pt x="741" y="1"/>
                    <a:pt x="737" y="1"/>
                  </a:cubicBezTo>
                  <a:cubicBezTo>
                    <a:pt x="736" y="0"/>
                    <a:pt x="735" y="0"/>
                    <a:pt x="734" y="0"/>
                  </a:cubicBezTo>
                  <a:close/>
                  <a:moveTo>
                    <a:pt x="102" y="74"/>
                  </a:moveTo>
                  <a:lnTo>
                    <a:pt x="106" y="87"/>
                  </a:lnTo>
                  <a:lnTo>
                    <a:pt x="109" y="87"/>
                  </a:lnTo>
                  <a:cubicBezTo>
                    <a:pt x="109" y="74"/>
                    <a:pt x="109" y="74"/>
                    <a:pt x="106" y="74"/>
                  </a:cubicBezTo>
                  <a:close/>
                  <a:moveTo>
                    <a:pt x="1167" y="79"/>
                  </a:moveTo>
                  <a:cubicBezTo>
                    <a:pt x="1167" y="93"/>
                    <a:pt x="1167" y="106"/>
                    <a:pt x="1164" y="106"/>
                  </a:cubicBezTo>
                  <a:lnTo>
                    <a:pt x="1160" y="106"/>
                  </a:lnTo>
                  <a:cubicBezTo>
                    <a:pt x="1161" y="97"/>
                    <a:pt x="1161" y="88"/>
                    <a:pt x="1164" y="79"/>
                  </a:cubicBezTo>
                  <a:close/>
                  <a:moveTo>
                    <a:pt x="741" y="106"/>
                  </a:moveTo>
                  <a:cubicBezTo>
                    <a:pt x="741" y="111"/>
                    <a:pt x="740" y="112"/>
                    <a:pt x="740" y="112"/>
                  </a:cubicBezTo>
                  <a:cubicBezTo>
                    <a:pt x="740" y="112"/>
                    <a:pt x="739" y="106"/>
                    <a:pt x="741" y="106"/>
                  </a:cubicBezTo>
                  <a:close/>
                  <a:moveTo>
                    <a:pt x="679" y="90"/>
                  </a:moveTo>
                  <a:cubicBezTo>
                    <a:pt x="679" y="99"/>
                    <a:pt x="680" y="108"/>
                    <a:pt x="681" y="117"/>
                  </a:cubicBezTo>
                  <a:cubicBezTo>
                    <a:pt x="685" y="117"/>
                    <a:pt x="685" y="105"/>
                    <a:pt x="685" y="105"/>
                  </a:cubicBezTo>
                  <a:cubicBezTo>
                    <a:pt x="685" y="105"/>
                    <a:pt x="685" y="91"/>
                    <a:pt x="681" y="91"/>
                  </a:cubicBezTo>
                  <a:lnTo>
                    <a:pt x="679" y="90"/>
                  </a:lnTo>
                  <a:close/>
                  <a:moveTo>
                    <a:pt x="648" y="130"/>
                  </a:moveTo>
                  <a:cubicBezTo>
                    <a:pt x="650" y="130"/>
                    <a:pt x="650" y="130"/>
                    <a:pt x="650" y="143"/>
                  </a:cubicBezTo>
                  <a:lnTo>
                    <a:pt x="648" y="143"/>
                  </a:lnTo>
                  <a:lnTo>
                    <a:pt x="644" y="130"/>
                  </a:lnTo>
                  <a:close/>
                  <a:moveTo>
                    <a:pt x="427" y="123"/>
                  </a:moveTo>
                  <a:lnTo>
                    <a:pt x="427" y="136"/>
                  </a:lnTo>
                  <a:lnTo>
                    <a:pt x="423" y="150"/>
                  </a:lnTo>
                  <a:lnTo>
                    <a:pt x="420" y="136"/>
                  </a:lnTo>
                  <a:cubicBezTo>
                    <a:pt x="420" y="123"/>
                    <a:pt x="423" y="123"/>
                    <a:pt x="427" y="123"/>
                  </a:cubicBezTo>
                  <a:close/>
                  <a:moveTo>
                    <a:pt x="512" y="104"/>
                  </a:moveTo>
                  <a:cubicBezTo>
                    <a:pt x="513" y="104"/>
                    <a:pt x="512" y="110"/>
                    <a:pt x="511" y="125"/>
                  </a:cubicBezTo>
                  <a:cubicBezTo>
                    <a:pt x="507" y="139"/>
                    <a:pt x="504" y="152"/>
                    <a:pt x="504" y="152"/>
                  </a:cubicBezTo>
                  <a:cubicBezTo>
                    <a:pt x="501" y="152"/>
                    <a:pt x="504" y="139"/>
                    <a:pt x="507" y="112"/>
                  </a:cubicBezTo>
                  <a:cubicBezTo>
                    <a:pt x="510" y="107"/>
                    <a:pt x="511" y="104"/>
                    <a:pt x="512" y="104"/>
                  </a:cubicBezTo>
                  <a:close/>
                  <a:moveTo>
                    <a:pt x="622" y="124"/>
                  </a:moveTo>
                  <a:cubicBezTo>
                    <a:pt x="624" y="124"/>
                    <a:pt x="624" y="136"/>
                    <a:pt x="622" y="155"/>
                  </a:cubicBezTo>
                  <a:lnTo>
                    <a:pt x="616" y="155"/>
                  </a:lnTo>
                  <a:cubicBezTo>
                    <a:pt x="616" y="142"/>
                    <a:pt x="616" y="129"/>
                    <a:pt x="620" y="129"/>
                  </a:cubicBezTo>
                  <a:cubicBezTo>
                    <a:pt x="620" y="125"/>
                    <a:pt x="621" y="124"/>
                    <a:pt x="622" y="124"/>
                  </a:cubicBezTo>
                  <a:close/>
                  <a:moveTo>
                    <a:pt x="60" y="138"/>
                  </a:moveTo>
                  <a:cubicBezTo>
                    <a:pt x="61" y="138"/>
                    <a:pt x="61" y="138"/>
                    <a:pt x="62" y="139"/>
                  </a:cubicBezTo>
                  <a:cubicBezTo>
                    <a:pt x="65" y="139"/>
                    <a:pt x="65" y="139"/>
                    <a:pt x="65" y="151"/>
                  </a:cubicBezTo>
                  <a:cubicBezTo>
                    <a:pt x="65" y="151"/>
                    <a:pt x="62" y="164"/>
                    <a:pt x="59" y="164"/>
                  </a:cubicBezTo>
                  <a:lnTo>
                    <a:pt x="56" y="151"/>
                  </a:lnTo>
                  <a:cubicBezTo>
                    <a:pt x="56" y="140"/>
                    <a:pt x="58" y="138"/>
                    <a:pt x="60" y="138"/>
                  </a:cubicBezTo>
                  <a:close/>
                  <a:moveTo>
                    <a:pt x="810" y="140"/>
                  </a:moveTo>
                  <a:cubicBezTo>
                    <a:pt x="812" y="140"/>
                    <a:pt x="813" y="146"/>
                    <a:pt x="815" y="161"/>
                  </a:cubicBezTo>
                  <a:cubicBezTo>
                    <a:pt x="815" y="175"/>
                    <a:pt x="815" y="175"/>
                    <a:pt x="812" y="175"/>
                  </a:cubicBezTo>
                  <a:cubicBezTo>
                    <a:pt x="810" y="166"/>
                    <a:pt x="809" y="157"/>
                    <a:pt x="809" y="148"/>
                  </a:cubicBezTo>
                  <a:cubicBezTo>
                    <a:pt x="809" y="143"/>
                    <a:pt x="810" y="140"/>
                    <a:pt x="810" y="140"/>
                  </a:cubicBezTo>
                  <a:close/>
                  <a:moveTo>
                    <a:pt x="837" y="149"/>
                  </a:moveTo>
                  <a:cubicBezTo>
                    <a:pt x="837" y="162"/>
                    <a:pt x="837" y="176"/>
                    <a:pt x="834" y="176"/>
                  </a:cubicBezTo>
                  <a:lnTo>
                    <a:pt x="830" y="162"/>
                  </a:lnTo>
                  <a:lnTo>
                    <a:pt x="834" y="149"/>
                  </a:lnTo>
                  <a:close/>
                  <a:moveTo>
                    <a:pt x="1207" y="160"/>
                  </a:moveTo>
                  <a:cubicBezTo>
                    <a:pt x="1207" y="173"/>
                    <a:pt x="1207" y="187"/>
                    <a:pt x="1204" y="187"/>
                  </a:cubicBezTo>
                  <a:lnTo>
                    <a:pt x="1201" y="173"/>
                  </a:lnTo>
                  <a:lnTo>
                    <a:pt x="1204" y="160"/>
                  </a:lnTo>
                  <a:close/>
                  <a:moveTo>
                    <a:pt x="756" y="173"/>
                  </a:moveTo>
                  <a:cubicBezTo>
                    <a:pt x="757" y="173"/>
                    <a:pt x="758" y="173"/>
                    <a:pt x="760" y="173"/>
                  </a:cubicBezTo>
                  <a:cubicBezTo>
                    <a:pt x="762" y="173"/>
                    <a:pt x="762" y="187"/>
                    <a:pt x="762" y="187"/>
                  </a:cubicBezTo>
                  <a:cubicBezTo>
                    <a:pt x="762" y="191"/>
                    <a:pt x="762" y="192"/>
                    <a:pt x="761" y="192"/>
                  </a:cubicBezTo>
                  <a:cubicBezTo>
                    <a:pt x="760" y="192"/>
                    <a:pt x="759" y="186"/>
                    <a:pt x="756" y="186"/>
                  </a:cubicBezTo>
                  <a:cubicBezTo>
                    <a:pt x="754" y="175"/>
                    <a:pt x="753" y="173"/>
                    <a:pt x="756" y="173"/>
                  </a:cubicBezTo>
                  <a:close/>
                  <a:moveTo>
                    <a:pt x="94" y="139"/>
                  </a:moveTo>
                  <a:cubicBezTo>
                    <a:pt x="95" y="139"/>
                    <a:pt x="96" y="140"/>
                    <a:pt x="97" y="140"/>
                  </a:cubicBezTo>
                  <a:cubicBezTo>
                    <a:pt x="99" y="140"/>
                    <a:pt x="102" y="140"/>
                    <a:pt x="102" y="152"/>
                  </a:cubicBezTo>
                  <a:lnTo>
                    <a:pt x="99" y="152"/>
                  </a:lnTo>
                  <a:cubicBezTo>
                    <a:pt x="99" y="148"/>
                    <a:pt x="99" y="147"/>
                    <a:pt x="99" y="147"/>
                  </a:cubicBezTo>
                  <a:lnTo>
                    <a:pt x="99" y="147"/>
                  </a:lnTo>
                  <a:cubicBezTo>
                    <a:pt x="98" y="147"/>
                    <a:pt x="97" y="156"/>
                    <a:pt x="99" y="166"/>
                  </a:cubicBezTo>
                  <a:lnTo>
                    <a:pt x="99" y="192"/>
                  </a:lnTo>
                  <a:cubicBezTo>
                    <a:pt x="97" y="192"/>
                    <a:pt x="93" y="179"/>
                    <a:pt x="93" y="166"/>
                  </a:cubicBezTo>
                  <a:cubicBezTo>
                    <a:pt x="91" y="143"/>
                    <a:pt x="90" y="139"/>
                    <a:pt x="94" y="139"/>
                  </a:cubicBezTo>
                  <a:close/>
                  <a:moveTo>
                    <a:pt x="535" y="166"/>
                  </a:moveTo>
                  <a:cubicBezTo>
                    <a:pt x="535" y="179"/>
                    <a:pt x="535" y="192"/>
                    <a:pt x="532" y="192"/>
                  </a:cubicBezTo>
                  <a:lnTo>
                    <a:pt x="529" y="192"/>
                  </a:lnTo>
                  <a:cubicBezTo>
                    <a:pt x="529" y="183"/>
                    <a:pt x="530" y="175"/>
                    <a:pt x="532" y="166"/>
                  </a:cubicBezTo>
                  <a:close/>
                  <a:moveTo>
                    <a:pt x="700" y="171"/>
                  </a:moveTo>
                  <a:cubicBezTo>
                    <a:pt x="704" y="171"/>
                    <a:pt x="706" y="171"/>
                    <a:pt x="706" y="185"/>
                  </a:cubicBezTo>
                  <a:cubicBezTo>
                    <a:pt x="706" y="185"/>
                    <a:pt x="706" y="198"/>
                    <a:pt x="704" y="198"/>
                  </a:cubicBezTo>
                  <a:cubicBezTo>
                    <a:pt x="700" y="198"/>
                    <a:pt x="697" y="185"/>
                    <a:pt x="697" y="185"/>
                  </a:cubicBezTo>
                  <a:cubicBezTo>
                    <a:pt x="697" y="171"/>
                    <a:pt x="700" y="171"/>
                    <a:pt x="700" y="171"/>
                  </a:cubicBezTo>
                  <a:close/>
                  <a:moveTo>
                    <a:pt x="442" y="144"/>
                  </a:moveTo>
                  <a:cubicBezTo>
                    <a:pt x="442" y="144"/>
                    <a:pt x="442" y="151"/>
                    <a:pt x="442" y="163"/>
                  </a:cubicBezTo>
                  <a:cubicBezTo>
                    <a:pt x="442" y="177"/>
                    <a:pt x="441" y="190"/>
                    <a:pt x="436" y="203"/>
                  </a:cubicBezTo>
                  <a:lnTo>
                    <a:pt x="429" y="203"/>
                  </a:lnTo>
                  <a:lnTo>
                    <a:pt x="436" y="176"/>
                  </a:lnTo>
                  <a:cubicBezTo>
                    <a:pt x="439" y="154"/>
                    <a:pt x="441" y="144"/>
                    <a:pt x="442" y="144"/>
                  </a:cubicBezTo>
                  <a:close/>
                  <a:moveTo>
                    <a:pt x="1039" y="181"/>
                  </a:moveTo>
                  <a:cubicBezTo>
                    <a:pt x="1039" y="195"/>
                    <a:pt x="1039" y="208"/>
                    <a:pt x="1036" y="208"/>
                  </a:cubicBezTo>
                  <a:lnTo>
                    <a:pt x="1033" y="195"/>
                  </a:lnTo>
                  <a:lnTo>
                    <a:pt x="1036" y="181"/>
                  </a:lnTo>
                  <a:close/>
                  <a:moveTo>
                    <a:pt x="1471" y="180"/>
                  </a:moveTo>
                  <a:cubicBezTo>
                    <a:pt x="1471" y="180"/>
                    <a:pt x="1472" y="180"/>
                    <a:pt x="1472" y="181"/>
                  </a:cubicBezTo>
                  <a:cubicBezTo>
                    <a:pt x="1473" y="189"/>
                    <a:pt x="1473" y="189"/>
                    <a:pt x="1461" y="201"/>
                  </a:cubicBezTo>
                  <a:cubicBezTo>
                    <a:pt x="1456" y="207"/>
                    <a:pt x="1453" y="208"/>
                    <a:pt x="1451" y="208"/>
                  </a:cubicBezTo>
                  <a:cubicBezTo>
                    <a:pt x="1449" y="208"/>
                    <a:pt x="1449" y="205"/>
                    <a:pt x="1449" y="203"/>
                  </a:cubicBezTo>
                  <a:cubicBezTo>
                    <a:pt x="1458" y="189"/>
                    <a:pt x="1467" y="180"/>
                    <a:pt x="1471" y="180"/>
                  </a:cubicBezTo>
                  <a:close/>
                  <a:moveTo>
                    <a:pt x="277" y="185"/>
                  </a:moveTo>
                  <a:cubicBezTo>
                    <a:pt x="280" y="185"/>
                    <a:pt x="280" y="198"/>
                    <a:pt x="274" y="210"/>
                  </a:cubicBezTo>
                  <a:lnTo>
                    <a:pt x="267" y="210"/>
                  </a:lnTo>
                  <a:cubicBezTo>
                    <a:pt x="267" y="197"/>
                    <a:pt x="274" y="185"/>
                    <a:pt x="277" y="185"/>
                  </a:cubicBezTo>
                  <a:close/>
                  <a:moveTo>
                    <a:pt x="1111" y="171"/>
                  </a:moveTo>
                  <a:cubicBezTo>
                    <a:pt x="1114" y="171"/>
                    <a:pt x="1114" y="171"/>
                    <a:pt x="1114" y="183"/>
                  </a:cubicBezTo>
                  <a:cubicBezTo>
                    <a:pt x="1114" y="192"/>
                    <a:pt x="1113" y="201"/>
                    <a:pt x="1111" y="210"/>
                  </a:cubicBezTo>
                  <a:cubicBezTo>
                    <a:pt x="1108" y="210"/>
                    <a:pt x="1111" y="183"/>
                    <a:pt x="1111" y="171"/>
                  </a:cubicBezTo>
                  <a:close/>
                  <a:moveTo>
                    <a:pt x="597" y="208"/>
                  </a:moveTo>
                  <a:cubicBezTo>
                    <a:pt x="597" y="208"/>
                    <a:pt x="597" y="208"/>
                    <a:pt x="597" y="208"/>
                  </a:cubicBezTo>
                  <a:lnTo>
                    <a:pt x="597" y="220"/>
                  </a:lnTo>
                  <a:cubicBezTo>
                    <a:pt x="596" y="220"/>
                    <a:pt x="594" y="226"/>
                    <a:pt x="592" y="226"/>
                  </a:cubicBezTo>
                  <a:cubicBezTo>
                    <a:pt x="592" y="226"/>
                    <a:pt x="591" y="225"/>
                    <a:pt x="591" y="220"/>
                  </a:cubicBezTo>
                  <a:cubicBezTo>
                    <a:pt x="588" y="220"/>
                    <a:pt x="593" y="208"/>
                    <a:pt x="597" y="208"/>
                  </a:cubicBezTo>
                  <a:close/>
                  <a:moveTo>
                    <a:pt x="291" y="206"/>
                  </a:moveTo>
                  <a:cubicBezTo>
                    <a:pt x="288" y="206"/>
                    <a:pt x="286" y="215"/>
                    <a:pt x="286" y="225"/>
                  </a:cubicBezTo>
                  <a:cubicBezTo>
                    <a:pt x="286" y="237"/>
                    <a:pt x="290" y="237"/>
                    <a:pt x="295" y="238"/>
                  </a:cubicBezTo>
                  <a:cubicBezTo>
                    <a:pt x="299" y="238"/>
                    <a:pt x="302" y="225"/>
                    <a:pt x="302" y="225"/>
                  </a:cubicBezTo>
                  <a:cubicBezTo>
                    <a:pt x="302" y="212"/>
                    <a:pt x="299" y="212"/>
                    <a:pt x="295" y="212"/>
                  </a:cubicBezTo>
                  <a:cubicBezTo>
                    <a:pt x="294" y="208"/>
                    <a:pt x="292" y="206"/>
                    <a:pt x="291" y="206"/>
                  </a:cubicBezTo>
                  <a:close/>
                  <a:moveTo>
                    <a:pt x="1506" y="341"/>
                  </a:moveTo>
                  <a:lnTo>
                    <a:pt x="1506" y="345"/>
                  </a:lnTo>
                  <a:cubicBezTo>
                    <a:pt x="1496" y="349"/>
                    <a:pt x="1486" y="353"/>
                    <a:pt x="1483" y="353"/>
                  </a:cubicBezTo>
                  <a:cubicBezTo>
                    <a:pt x="1482" y="353"/>
                    <a:pt x="1481" y="352"/>
                    <a:pt x="1481" y="352"/>
                  </a:cubicBezTo>
                  <a:lnTo>
                    <a:pt x="1480" y="347"/>
                  </a:lnTo>
                  <a:cubicBezTo>
                    <a:pt x="1488" y="344"/>
                    <a:pt x="1497" y="342"/>
                    <a:pt x="1506" y="341"/>
                  </a:cubicBezTo>
                  <a:close/>
                  <a:moveTo>
                    <a:pt x="53" y="336"/>
                  </a:moveTo>
                  <a:cubicBezTo>
                    <a:pt x="51" y="345"/>
                    <a:pt x="50" y="354"/>
                    <a:pt x="50" y="363"/>
                  </a:cubicBezTo>
                  <a:lnTo>
                    <a:pt x="53" y="363"/>
                  </a:lnTo>
                  <a:cubicBezTo>
                    <a:pt x="56" y="363"/>
                    <a:pt x="56" y="349"/>
                    <a:pt x="56" y="336"/>
                  </a:cubicBezTo>
                  <a:close/>
                  <a:moveTo>
                    <a:pt x="741" y="437"/>
                  </a:moveTo>
                  <a:cubicBezTo>
                    <a:pt x="738" y="446"/>
                    <a:pt x="737" y="455"/>
                    <a:pt x="737" y="464"/>
                  </a:cubicBezTo>
                  <a:cubicBezTo>
                    <a:pt x="737" y="469"/>
                    <a:pt x="738" y="472"/>
                    <a:pt x="739" y="472"/>
                  </a:cubicBezTo>
                  <a:cubicBezTo>
                    <a:pt x="740" y="472"/>
                    <a:pt x="742" y="466"/>
                    <a:pt x="743" y="450"/>
                  </a:cubicBezTo>
                  <a:cubicBezTo>
                    <a:pt x="743" y="437"/>
                    <a:pt x="743" y="437"/>
                    <a:pt x="741" y="437"/>
                  </a:cubicBezTo>
                  <a:close/>
                  <a:moveTo>
                    <a:pt x="1613" y="607"/>
                  </a:moveTo>
                  <a:cubicBezTo>
                    <a:pt x="1619" y="607"/>
                    <a:pt x="1619" y="609"/>
                    <a:pt x="1619" y="609"/>
                  </a:cubicBezTo>
                  <a:cubicBezTo>
                    <a:pt x="1620" y="612"/>
                    <a:pt x="1620" y="612"/>
                    <a:pt x="1607" y="613"/>
                  </a:cubicBezTo>
                  <a:cubicBezTo>
                    <a:pt x="1607" y="613"/>
                    <a:pt x="1601" y="614"/>
                    <a:pt x="1597" y="614"/>
                  </a:cubicBezTo>
                  <a:cubicBezTo>
                    <a:pt x="1595" y="614"/>
                    <a:pt x="1593" y="614"/>
                    <a:pt x="1593" y="613"/>
                  </a:cubicBezTo>
                  <a:lnTo>
                    <a:pt x="1606" y="608"/>
                  </a:lnTo>
                  <a:cubicBezTo>
                    <a:pt x="1609" y="607"/>
                    <a:pt x="1611" y="607"/>
                    <a:pt x="1613" y="607"/>
                  </a:cubicBezTo>
                  <a:close/>
                  <a:moveTo>
                    <a:pt x="1624" y="642"/>
                  </a:moveTo>
                  <a:lnTo>
                    <a:pt x="1637" y="643"/>
                  </a:lnTo>
                  <a:lnTo>
                    <a:pt x="1637" y="647"/>
                  </a:lnTo>
                  <a:cubicBezTo>
                    <a:pt x="1629" y="648"/>
                    <a:pt x="1621" y="650"/>
                    <a:pt x="1616" y="650"/>
                  </a:cubicBezTo>
                  <a:cubicBezTo>
                    <a:pt x="1613" y="650"/>
                    <a:pt x="1611" y="649"/>
                    <a:pt x="1611" y="648"/>
                  </a:cubicBezTo>
                  <a:lnTo>
                    <a:pt x="1624" y="642"/>
                  </a:lnTo>
                  <a:close/>
                  <a:moveTo>
                    <a:pt x="1540" y="679"/>
                  </a:moveTo>
                  <a:cubicBezTo>
                    <a:pt x="1542" y="679"/>
                    <a:pt x="1544" y="679"/>
                    <a:pt x="1548" y="679"/>
                  </a:cubicBezTo>
                  <a:cubicBezTo>
                    <a:pt x="1562" y="680"/>
                    <a:pt x="1562" y="684"/>
                    <a:pt x="1548" y="686"/>
                  </a:cubicBezTo>
                  <a:cubicBezTo>
                    <a:pt x="1543" y="686"/>
                    <a:pt x="1540" y="687"/>
                    <a:pt x="1538" y="687"/>
                  </a:cubicBezTo>
                  <a:cubicBezTo>
                    <a:pt x="1536" y="687"/>
                    <a:pt x="1536" y="686"/>
                    <a:pt x="1535" y="685"/>
                  </a:cubicBezTo>
                  <a:cubicBezTo>
                    <a:pt x="1535" y="680"/>
                    <a:pt x="1535" y="679"/>
                    <a:pt x="1540" y="679"/>
                  </a:cubicBezTo>
                  <a:close/>
                  <a:moveTo>
                    <a:pt x="1492" y="704"/>
                  </a:moveTo>
                  <a:cubicBezTo>
                    <a:pt x="1489" y="704"/>
                    <a:pt x="1487" y="705"/>
                    <a:pt x="1484" y="705"/>
                  </a:cubicBezTo>
                  <a:cubicBezTo>
                    <a:pt x="1483" y="705"/>
                    <a:pt x="1482" y="706"/>
                    <a:pt x="1482" y="706"/>
                  </a:cubicBezTo>
                  <a:lnTo>
                    <a:pt x="1482" y="706"/>
                  </a:lnTo>
                  <a:cubicBezTo>
                    <a:pt x="1484" y="706"/>
                    <a:pt x="1487" y="705"/>
                    <a:pt x="1492" y="704"/>
                  </a:cubicBezTo>
                  <a:close/>
                  <a:moveTo>
                    <a:pt x="1482" y="706"/>
                  </a:moveTo>
                  <a:cubicBezTo>
                    <a:pt x="1478" y="707"/>
                    <a:pt x="1476" y="708"/>
                    <a:pt x="1476" y="708"/>
                  </a:cubicBezTo>
                  <a:cubicBezTo>
                    <a:pt x="1477" y="708"/>
                    <a:pt x="1479" y="707"/>
                    <a:pt x="1482" y="706"/>
                  </a:cubicBezTo>
                  <a:close/>
                  <a:moveTo>
                    <a:pt x="1551" y="701"/>
                  </a:moveTo>
                  <a:lnTo>
                    <a:pt x="1551" y="704"/>
                  </a:lnTo>
                  <a:cubicBezTo>
                    <a:pt x="1552" y="707"/>
                    <a:pt x="1552" y="707"/>
                    <a:pt x="1538" y="710"/>
                  </a:cubicBezTo>
                  <a:lnTo>
                    <a:pt x="1538" y="706"/>
                  </a:lnTo>
                  <a:lnTo>
                    <a:pt x="1551" y="701"/>
                  </a:lnTo>
                  <a:close/>
                  <a:moveTo>
                    <a:pt x="1528" y="730"/>
                  </a:moveTo>
                  <a:cubicBezTo>
                    <a:pt x="1528" y="731"/>
                    <a:pt x="1530" y="732"/>
                    <a:pt x="1532" y="732"/>
                  </a:cubicBezTo>
                  <a:cubicBezTo>
                    <a:pt x="1535" y="732"/>
                    <a:pt x="1536" y="730"/>
                    <a:pt x="1528" y="730"/>
                  </a:cubicBezTo>
                  <a:close/>
                  <a:moveTo>
                    <a:pt x="1554" y="732"/>
                  </a:moveTo>
                  <a:lnTo>
                    <a:pt x="1555" y="735"/>
                  </a:lnTo>
                  <a:cubicBezTo>
                    <a:pt x="1555" y="738"/>
                    <a:pt x="1555" y="738"/>
                    <a:pt x="1542" y="740"/>
                  </a:cubicBezTo>
                  <a:lnTo>
                    <a:pt x="1542" y="737"/>
                  </a:lnTo>
                  <a:lnTo>
                    <a:pt x="1554" y="732"/>
                  </a:lnTo>
                  <a:close/>
                  <a:moveTo>
                    <a:pt x="1584" y="759"/>
                  </a:moveTo>
                  <a:lnTo>
                    <a:pt x="1584" y="762"/>
                  </a:lnTo>
                  <a:cubicBezTo>
                    <a:pt x="1585" y="765"/>
                    <a:pt x="1572" y="767"/>
                    <a:pt x="1572" y="767"/>
                  </a:cubicBezTo>
                  <a:cubicBezTo>
                    <a:pt x="1572" y="767"/>
                    <a:pt x="1568" y="768"/>
                    <a:pt x="1564" y="768"/>
                  </a:cubicBezTo>
                  <a:cubicBezTo>
                    <a:pt x="1561" y="768"/>
                    <a:pt x="1558" y="767"/>
                    <a:pt x="1558" y="766"/>
                  </a:cubicBezTo>
                  <a:cubicBezTo>
                    <a:pt x="1567" y="762"/>
                    <a:pt x="1575" y="760"/>
                    <a:pt x="1584" y="759"/>
                  </a:cubicBezTo>
                  <a:close/>
                  <a:moveTo>
                    <a:pt x="1587" y="885"/>
                  </a:moveTo>
                  <a:cubicBezTo>
                    <a:pt x="1600" y="886"/>
                    <a:pt x="1613" y="887"/>
                    <a:pt x="1600" y="888"/>
                  </a:cubicBezTo>
                  <a:cubicBezTo>
                    <a:pt x="1595" y="889"/>
                    <a:pt x="1590" y="890"/>
                    <a:pt x="1585" y="890"/>
                  </a:cubicBezTo>
                  <a:cubicBezTo>
                    <a:pt x="1581" y="890"/>
                    <a:pt x="1578" y="890"/>
                    <a:pt x="1574" y="889"/>
                  </a:cubicBezTo>
                  <a:cubicBezTo>
                    <a:pt x="1574" y="889"/>
                    <a:pt x="1561" y="888"/>
                    <a:pt x="1573" y="886"/>
                  </a:cubicBezTo>
                  <a:lnTo>
                    <a:pt x="1573" y="886"/>
                  </a:lnTo>
                  <a:lnTo>
                    <a:pt x="1573" y="887"/>
                  </a:lnTo>
                  <a:lnTo>
                    <a:pt x="1587" y="885"/>
                  </a:lnTo>
                  <a:close/>
                  <a:moveTo>
                    <a:pt x="1651" y="981"/>
                  </a:moveTo>
                  <a:cubicBezTo>
                    <a:pt x="1656" y="981"/>
                    <a:pt x="1661" y="981"/>
                    <a:pt x="1665" y="982"/>
                  </a:cubicBezTo>
                  <a:cubicBezTo>
                    <a:pt x="1665" y="986"/>
                    <a:pt x="1665" y="986"/>
                    <a:pt x="1653" y="988"/>
                  </a:cubicBezTo>
                  <a:cubicBezTo>
                    <a:pt x="1648" y="989"/>
                    <a:pt x="1643" y="989"/>
                    <a:pt x="1639" y="989"/>
                  </a:cubicBezTo>
                  <a:cubicBezTo>
                    <a:pt x="1631" y="989"/>
                    <a:pt x="1626" y="988"/>
                    <a:pt x="1626" y="986"/>
                  </a:cubicBezTo>
                  <a:cubicBezTo>
                    <a:pt x="1625" y="983"/>
                    <a:pt x="1638" y="981"/>
                    <a:pt x="1651" y="981"/>
                  </a:cubicBezTo>
                  <a:close/>
                  <a:moveTo>
                    <a:pt x="1726" y="1411"/>
                  </a:moveTo>
                  <a:cubicBezTo>
                    <a:pt x="1729" y="1411"/>
                    <a:pt x="1731" y="1412"/>
                    <a:pt x="1731" y="1413"/>
                  </a:cubicBezTo>
                  <a:cubicBezTo>
                    <a:pt x="1753" y="1415"/>
                    <a:pt x="1740" y="1418"/>
                    <a:pt x="1720" y="1418"/>
                  </a:cubicBezTo>
                  <a:cubicBezTo>
                    <a:pt x="1716" y="1418"/>
                    <a:pt x="1711" y="1418"/>
                    <a:pt x="1705" y="1417"/>
                  </a:cubicBezTo>
                  <a:cubicBezTo>
                    <a:pt x="1678" y="1417"/>
                    <a:pt x="1678" y="1417"/>
                    <a:pt x="1704" y="1414"/>
                  </a:cubicBezTo>
                  <a:cubicBezTo>
                    <a:pt x="1713" y="1413"/>
                    <a:pt x="1721" y="1411"/>
                    <a:pt x="1726" y="1411"/>
                  </a:cubicBezTo>
                  <a:close/>
                  <a:moveTo>
                    <a:pt x="791" y="33"/>
                  </a:moveTo>
                  <a:cubicBezTo>
                    <a:pt x="790" y="33"/>
                    <a:pt x="789" y="40"/>
                    <a:pt x="791" y="56"/>
                  </a:cubicBezTo>
                  <a:cubicBezTo>
                    <a:pt x="791" y="81"/>
                    <a:pt x="791" y="81"/>
                    <a:pt x="784" y="81"/>
                  </a:cubicBezTo>
                  <a:cubicBezTo>
                    <a:pt x="781" y="81"/>
                    <a:pt x="779" y="81"/>
                    <a:pt x="779" y="68"/>
                  </a:cubicBezTo>
                  <a:cubicBezTo>
                    <a:pt x="779" y="54"/>
                    <a:pt x="779" y="54"/>
                    <a:pt x="772" y="54"/>
                  </a:cubicBezTo>
                  <a:cubicBezTo>
                    <a:pt x="763" y="54"/>
                    <a:pt x="753" y="94"/>
                    <a:pt x="751" y="120"/>
                  </a:cubicBezTo>
                  <a:cubicBezTo>
                    <a:pt x="751" y="133"/>
                    <a:pt x="751" y="140"/>
                    <a:pt x="750" y="140"/>
                  </a:cubicBezTo>
                  <a:cubicBezTo>
                    <a:pt x="750" y="140"/>
                    <a:pt x="749" y="133"/>
                    <a:pt x="747" y="120"/>
                  </a:cubicBezTo>
                  <a:cubicBezTo>
                    <a:pt x="747" y="107"/>
                    <a:pt x="744" y="106"/>
                    <a:pt x="741" y="106"/>
                  </a:cubicBezTo>
                  <a:cubicBezTo>
                    <a:pt x="741" y="94"/>
                    <a:pt x="744" y="94"/>
                    <a:pt x="747" y="94"/>
                  </a:cubicBezTo>
                  <a:lnTo>
                    <a:pt x="747" y="80"/>
                  </a:lnTo>
                  <a:cubicBezTo>
                    <a:pt x="746" y="67"/>
                    <a:pt x="744" y="60"/>
                    <a:pt x="743" y="60"/>
                  </a:cubicBezTo>
                  <a:cubicBezTo>
                    <a:pt x="741" y="60"/>
                    <a:pt x="740" y="67"/>
                    <a:pt x="738" y="80"/>
                  </a:cubicBezTo>
                  <a:cubicBezTo>
                    <a:pt x="737" y="86"/>
                    <a:pt x="736" y="89"/>
                    <a:pt x="735" y="89"/>
                  </a:cubicBezTo>
                  <a:cubicBezTo>
                    <a:pt x="734" y="89"/>
                    <a:pt x="733" y="86"/>
                    <a:pt x="732" y="79"/>
                  </a:cubicBezTo>
                  <a:cubicBezTo>
                    <a:pt x="729" y="70"/>
                    <a:pt x="727" y="61"/>
                    <a:pt x="726" y="61"/>
                  </a:cubicBezTo>
                  <a:cubicBezTo>
                    <a:pt x="725" y="61"/>
                    <a:pt x="725" y="63"/>
                    <a:pt x="725" y="67"/>
                  </a:cubicBezTo>
                  <a:cubicBezTo>
                    <a:pt x="725" y="67"/>
                    <a:pt x="719" y="66"/>
                    <a:pt x="716" y="52"/>
                  </a:cubicBezTo>
                  <a:cubicBezTo>
                    <a:pt x="710" y="52"/>
                    <a:pt x="707" y="52"/>
                    <a:pt x="707" y="66"/>
                  </a:cubicBezTo>
                  <a:cubicBezTo>
                    <a:pt x="707" y="79"/>
                    <a:pt x="704" y="79"/>
                    <a:pt x="700" y="79"/>
                  </a:cubicBezTo>
                  <a:cubicBezTo>
                    <a:pt x="700" y="79"/>
                    <a:pt x="699" y="79"/>
                    <a:pt x="699" y="79"/>
                  </a:cubicBezTo>
                  <a:cubicBezTo>
                    <a:pt x="696" y="79"/>
                    <a:pt x="695" y="80"/>
                    <a:pt x="695" y="91"/>
                  </a:cubicBezTo>
                  <a:cubicBezTo>
                    <a:pt x="695" y="105"/>
                    <a:pt x="691" y="118"/>
                    <a:pt x="685" y="118"/>
                  </a:cubicBezTo>
                  <a:cubicBezTo>
                    <a:pt x="682" y="123"/>
                    <a:pt x="681" y="126"/>
                    <a:pt x="680" y="126"/>
                  </a:cubicBezTo>
                  <a:cubicBezTo>
                    <a:pt x="678" y="126"/>
                    <a:pt x="678" y="120"/>
                    <a:pt x="676" y="105"/>
                  </a:cubicBezTo>
                  <a:cubicBezTo>
                    <a:pt x="676" y="91"/>
                    <a:pt x="672" y="91"/>
                    <a:pt x="669" y="91"/>
                  </a:cubicBezTo>
                  <a:cubicBezTo>
                    <a:pt x="669" y="91"/>
                    <a:pt x="667" y="90"/>
                    <a:pt x="663" y="78"/>
                  </a:cubicBezTo>
                  <a:cubicBezTo>
                    <a:pt x="662" y="74"/>
                    <a:pt x="662" y="72"/>
                    <a:pt x="661" y="72"/>
                  </a:cubicBezTo>
                  <a:cubicBezTo>
                    <a:pt x="660" y="72"/>
                    <a:pt x="660" y="82"/>
                    <a:pt x="660" y="90"/>
                  </a:cubicBezTo>
                  <a:lnTo>
                    <a:pt x="660" y="117"/>
                  </a:lnTo>
                  <a:cubicBezTo>
                    <a:pt x="657" y="117"/>
                    <a:pt x="654" y="90"/>
                    <a:pt x="654" y="77"/>
                  </a:cubicBezTo>
                  <a:cubicBezTo>
                    <a:pt x="653" y="64"/>
                    <a:pt x="652" y="58"/>
                    <a:pt x="651" y="58"/>
                  </a:cubicBezTo>
                  <a:cubicBezTo>
                    <a:pt x="651" y="58"/>
                    <a:pt x="651" y="64"/>
                    <a:pt x="651" y="77"/>
                  </a:cubicBezTo>
                  <a:cubicBezTo>
                    <a:pt x="651" y="86"/>
                    <a:pt x="649" y="96"/>
                    <a:pt x="646" y="96"/>
                  </a:cubicBezTo>
                  <a:cubicBezTo>
                    <a:pt x="645" y="96"/>
                    <a:pt x="644" y="94"/>
                    <a:pt x="642" y="90"/>
                  </a:cubicBezTo>
                  <a:cubicBezTo>
                    <a:pt x="635" y="90"/>
                    <a:pt x="629" y="89"/>
                    <a:pt x="629" y="77"/>
                  </a:cubicBezTo>
                  <a:cubicBezTo>
                    <a:pt x="628" y="72"/>
                    <a:pt x="627" y="71"/>
                    <a:pt x="626" y="71"/>
                  </a:cubicBezTo>
                  <a:cubicBezTo>
                    <a:pt x="624" y="71"/>
                    <a:pt x="623" y="76"/>
                    <a:pt x="623" y="76"/>
                  </a:cubicBezTo>
                  <a:cubicBezTo>
                    <a:pt x="621" y="83"/>
                    <a:pt x="620" y="86"/>
                    <a:pt x="617" y="86"/>
                  </a:cubicBezTo>
                  <a:cubicBezTo>
                    <a:pt x="615" y="86"/>
                    <a:pt x="612" y="83"/>
                    <a:pt x="607" y="76"/>
                  </a:cubicBezTo>
                  <a:cubicBezTo>
                    <a:pt x="599" y="62"/>
                    <a:pt x="595" y="56"/>
                    <a:pt x="593" y="56"/>
                  </a:cubicBezTo>
                  <a:cubicBezTo>
                    <a:pt x="591" y="56"/>
                    <a:pt x="591" y="62"/>
                    <a:pt x="591" y="76"/>
                  </a:cubicBezTo>
                  <a:cubicBezTo>
                    <a:pt x="591" y="83"/>
                    <a:pt x="591" y="91"/>
                    <a:pt x="591" y="91"/>
                  </a:cubicBezTo>
                  <a:cubicBezTo>
                    <a:pt x="590" y="91"/>
                    <a:pt x="590" y="87"/>
                    <a:pt x="588" y="76"/>
                  </a:cubicBezTo>
                  <a:cubicBezTo>
                    <a:pt x="587" y="72"/>
                    <a:pt x="587" y="70"/>
                    <a:pt x="586" y="70"/>
                  </a:cubicBezTo>
                  <a:cubicBezTo>
                    <a:pt x="584" y="70"/>
                    <a:pt x="580" y="79"/>
                    <a:pt x="576" y="88"/>
                  </a:cubicBezTo>
                  <a:cubicBezTo>
                    <a:pt x="574" y="106"/>
                    <a:pt x="572" y="123"/>
                    <a:pt x="572" y="141"/>
                  </a:cubicBezTo>
                  <a:cubicBezTo>
                    <a:pt x="572" y="157"/>
                    <a:pt x="572" y="163"/>
                    <a:pt x="571" y="163"/>
                  </a:cubicBezTo>
                  <a:cubicBezTo>
                    <a:pt x="570" y="163"/>
                    <a:pt x="569" y="160"/>
                    <a:pt x="567" y="154"/>
                  </a:cubicBezTo>
                  <a:cubicBezTo>
                    <a:pt x="563" y="154"/>
                    <a:pt x="560" y="141"/>
                    <a:pt x="560" y="127"/>
                  </a:cubicBezTo>
                  <a:cubicBezTo>
                    <a:pt x="560" y="114"/>
                    <a:pt x="563" y="114"/>
                    <a:pt x="563" y="114"/>
                  </a:cubicBezTo>
                  <a:lnTo>
                    <a:pt x="567" y="114"/>
                  </a:lnTo>
                  <a:cubicBezTo>
                    <a:pt x="567" y="102"/>
                    <a:pt x="567" y="88"/>
                    <a:pt x="560" y="88"/>
                  </a:cubicBezTo>
                  <a:cubicBezTo>
                    <a:pt x="559" y="81"/>
                    <a:pt x="557" y="78"/>
                    <a:pt x="556" y="78"/>
                  </a:cubicBezTo>
                  <a:cubicBezTo>
                    <a:pt x="555" y="78"/>
                    <a:pt x="554" y="81"/>
                    <a:pt x="554" y="87"/>
                  </a:cubicBezTo>
                  <a:cubicBezTo>
                    <a:pt x="551" y="75"/>
                    <a:pt x="545" y="74"/>
                    <a:pt x="539" y="74"/>
                  </a:cubicBezTo>
                  <a:cubicBezTo>
                    <a:pt x="538" y="74"/>
                    <a:pt x="537" y="74"/>
                    <a:pt x="537" y="74"/>
                  </a:cubicBezTo>
                  <a:cubicBezTo>
                    <a:pt x="528" y="74"/>
                    <a:pt x="522" y="68"/>
                    <a:pt x="520" y="60"/>
                  </a:cubicBezTo>
                  <a:cubicBezTo>
                    <a:pt x="514" y="60"/>
                    <a:pt x="511" y="60"/>
                    <a:pt x="511" y="72"/>
                  </a:cubicBezTo>
                  <a:cubicBezTo>
                    <a:pt x="511" y="88"/>
                    <a:pt x="510" y="95"/>
                    <a:pt x="509" y="95"/>
                  </a:cubicBezTo>
                  <a:cubicBezTo>
                    <a:pt x="508" y="95"/>
                    <a:pt x="507" y="91"/>
                    <a:pt x="507" y="86"/>
                  </a:cubicBezTo>
                  <a:cubicBezTo>
                    <a:pt x="506" y="69"/>
                    <a:pt x="490" y="57"/>
                    <a:pt x="477" y="57"/>
                  </a:cubicBezTo>
                  <a:cubicBezTo>
                    <a:pt x="469" y="57"/>
                    <a:pt x="463" y="62"/>
                    <a:pt x="461" y="71"/>
                  </a:cubicBezTo>
                  <a:lnTo>
                    <a:pt x="455" y="71"/>
                  </a:lnTo>
                  <a:cubicBezTo>
                    <a:pt x="452" y="64"/>
                    <a:pt x="445" y="61"/>
                    <a:pt x="439" y="61"/>
                  </a:cubicBezTo>
                  <a:cubicBezTo>
                    <a:pt x="433" y="61"/>
                    <a:pt x="428" y="64"/>
                    <a:pt x="427" y="70"/>
                  </a:cubicBezTo>
                  <a:lnTo>
                    <a:pt x="418" y="70"/>
                  </a:lnTo>
                  <a:cubicBezTo>
                    <a:pt x="414" y="63"/>
                    <a:pt x="412" y="60"/>
                    <a:pt x="410" y="60"/>
                  </a:cubicBezTo>
                  <a:cubicBezTo>
                    <a:pt x="408" y="60"/>
                    <a:pt x="406" y="63"/>
                    <a:pt x="405" y="70"/>
                  </a:cubicBezTo>
                  <a:cubicBezTo>
                    <a:pt x="403" y="79"/>
                    <a:pt x="402" y="88"/>
                    <a:pt x="402" y="88"/>
                  </a:cubicBezTo>
                  <a:cubicBezTo>
                    <a:pt x="402" y="88"/>
                    <a:pt x="402" y="86"/>
                    <a:pt x="402" y="83"/>
                  </a:cubicBezTo>
                  <a:cubicBezTo>
                    <a:pt x="402" y="69"/>
                    <a:pt x="395" y="69"/>
                    <a:pt x="383" y="69"/>
                  </a:cubicBezTo>
                  <a:cubicBezTo>
                    <a:pt x="371" y="69"/>
                    <a:pt x="371" y="69"/>
                    <a:pt x="374" y="81"/>
                  </a:cubicBezTo>
                  <a:cubicBezTo>
                    <a:pt x="370" y="85"/>
                    <a:pt x="368" y="87"/>
                    <a:pt x="366" y="87"/>
                  </a:cubicBezTo>
                  <a:cubicBezTo>
                    <a:pt x="362" y="87"/>
                    <a:pt x="362" y="77"/>
                    <a:pt x="362" y="68"/>
                  </a:cubicBezTo>
                  <a:cubicBezTo>
                    <a:pt x="363" y="56"/>
                    <a:pt x="363" y="50"/>
                    <a:pt x="361" y="50"/>
                  </a:cubicBezTo>
                  <a:cubicBezTo>
                    <a:pt x="360" y="50"/>
                    <a:pt x="357" y="60"/>
                    <a:pt x="355" y="81"/>
                  </a:cubicBezTo>
                  <a:cubicBezTo>
                    <a:pt x="353" y="96"/>
                    <a:pt x="351" y="103"/>
                    <a:pt x="349" y="103"/>
                  </a:cubicBezTo>
                  <a:cubicBezTo>
                    <a:pt x="347" y="103"/>
                    <a:pt x="346" y="99"/>
                    <a:pt x="346" y="94"/>
                  </a:cubicBezTo>
                  <a:cubicBezTo>
                    <a:pt x="346" y="81"/>
                    <a:pt x="349" y="81"/>
                    <a:pt x="353" y="81"/>
                  </a:cubicBezTo>
                  <a:lnTo>
                    <a:pt x="353" y="54"/>
                  </a:lnTo>
                  <a:cubicBezTo>
                    <a:pt x="349" y="54"/>
                    <a:pt x="349" y="54"/>
                    <a:pt x="346" y="68"/>
                  </a:cubicBezTo>
                  <a:cubicBezTo>
                    <a:pt x="346" y="68"/>
                    <a:pt x="342" y="68"/>
                    <a:pt x="339" y="81"/>
                  </a:cubicBezTo>
                  <a:cubicBezTo>
                    <a:pt x="337" y="94"/>
                    <a:pt x="337" y="107"/>
                    <a:pt x="339" y="121"/>
                  </a:cubicBezTo>
                  <a:cubicBezTo>
                    <a:pt x="342" y="134"/>
                    <a:pt x="339" y="134"/>
                    <a:pt x="337" y="134"/>
                  </a:cubicBezTo>
                  <a:cubicBezTo>
                    <a:pt x="331" y="121"/>
                    <a:pt x="330" y="107"/>
                    <a:pt x="333" y="94"/>
                  </a:cubicBezTo>
                  <a:cubicBezTo>
                    <a:pt x="337" y="94"/>
                    <a:pt x="337" y="80"/>
                    <a:pt x="337" y="68"/>
                  </a:cubicBezTo>
                  <a:cubicBezTo>
                    <a:pt x="337" y="65"/>
                    <a:pt x="336" y="64"/>
                    <a:pt x="335" y="64"/>
                  </a:cubicBezTo>
                  <a:cubicBezTo>
                    <a:pt x="331" y="64"/>
                    <a:pt x="321" y="85"/>
                    <a:pt x="318" y="107"/>
                  </a:cubicBezTo>
                  <a:lnTo>
                    <a:pt x="318" y="94"/>
                  </a:lnTo>
                  <a:cubicBezTo>
                    <a:pt x="318" y="80"/>
                    <a:pt x="311" y="80"/>
                    <a:pt x="305" y="80"/>
                  </a:cubicBezTo>
                  <a:cubicBezTo>
                    <a:pt x="304" y="80"/>
                    <a:pt x="303" y="80"/>
                    <a:pt x="302" y="80"/>
                  </a:cubicBezTo>
                  <a:cubicBezTo>
                    <a:pt x="298" y="80"/>
                    <a:pt x="296" y="82"/>
                    <a:pt x="296" y="93"/>
                  </a:cubicBezTo>
                  <a:cubicBezTo>
                    <a:pt x="296" y="106"/>
                    <a:pt x="296" y="120"/>
                    <a:pt x="293" y="120"/>
                  </a:cubicBezTo>
                  <a:cubicBezTo>
                    <a:pt x="296" y="120"/>
                    <a:pt x="296" y="133"/>
                    <a:pt x="296" y="145"/>
                  </a:cubicBezTo>
                  <a:cubicBezTo>
                    <a:pt x="292" y="137"/>
                    <a:pt x="289" y="129"/>
                    <a:pt x="286" y="120"/>
                  </a:cubicBezTo>
                  <a:cubicBezTo>
                    <a:pt x="281" y="93"/>
                    <a:pt x="274" y="79"/>
                    <a:pt x="262" y="78"/>
                  </a:cubicBezTo>
                  <a:cubicBezTo>
                    <a:pt x="261" y="78"/>
                    <a:pt x="259" y="78"/>
                    <a:pt x="258" y="78"/>
                  </a:cubicBezTo>
                  <a:cubicBezTo>
                    <a:pt x="251" y="78"/>
                    <a:pt x="245" y="72"/>
                    <a:pt x="243" y="65"/>
                  </a:cubicBezTo>
                  <a:cubicBezTo>
                    <a:pt x="237" y="65"/>
                    <a:pt x="234" y="65"/>
                    <a:pt x="234" y="78"/>
                  </a:cubicBezTo>
                  <a:lnTo>
                    <a:pt x="228" y="77"/>
                  </a:lnTo>
                  <a:cubicBezTo>
                    <a:pt x="226" y="71"/>
                    <a:pt x="224" y="67"/>
                    <a:pt x="222" y="67"/>
                  </a:cubicBezTo>
                  <a:cubicBezTo>
                    <a:pt x="220" y="67"/>
                    <a:pt x="218" y="70"/>
                    <a:pt x="218" y="77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13" y="83"/>
                    <a:pt x="211" y="77"/>
                    <a:pt x="209" y="77"/>
                  </a:cubicBezTo>
                  <a:cubicBezTo>
                    <a:pt x="206" y="65"/>
                    <a:pt x="204" y="58"/>
                    <a:pt x="204" y="58"/>
                  </a:cubicBezTo>
                  <a:lnTo>
                    <a:pt x="204" y="58"/>
                  </a:lnTo>
                  <a:cubicBezTo>
                    <a:pt x="203" y="58"/>
                    <a:pt x="204" y="68"/>
                    <a:pt x="206" y="90"/>
                  </a:cubicBezTo>
                  <a:cubicBezTo>
                    <a:pt x="206" y="103"/>
                    <a:pt x="212" y="116"/>
                    <a:pt x="215" y="117"/>
                  </a:cubicBezTo>
                  <a:lnTo>
                    <a:pt x="225" y="117"/>
                  </a:lnTo>
                  <a:lnTo>
                    <a:pt x="215" y="130"/>
                  </a:lnTo>
                  <a:cubicBezTo>
                    <a:pt x="212" y="130"/>
                    <a:pt x="206" y="143"/>
                    <a:pt x="206" y="157"/>
                  </a:cubicBezTo>
                  <a:cubicBezTo>
                    <a:pt x="206" y="157"/>
                    <a:pt x="206" y="169"/>
                    <a:pt x="202" y="169"/>
                  </a:cubicBezTo>
                  <a:lnTo>
                    <a:pt x="202" y="143"/>
                  </a:lnTo>
                  <a:cubicBezTo>
                    <a:pt x="206" y="130"/>
                    <a:pt x="207" y="116"/>
                    <a:pt x="206" y="103"/>
                  </a:cubicBezTo>
                  <a:cubicBezTo>
                    <a:pt x="204" y="87"/>
                    <a:pt x="199" y="75"/>
                    <a:pt x="196" y="75"/>
                  </a:cubicBezTo>
                  <a:cubicBezTo>
                    <a:pt x="195" y="75"/>
                    <a:pt x="193" y="80"/>
                    <a:pt x="193" y="89"/>
                  </a:cubicBezTo>
                  <a:cubicBezTo>
                    <a:pt x="190" y="89"/>
                    <a:pt x="190" y="89"/>
                    <a:pt x="188" y="76"/>
                  </a:cubicBezTo>
                  <a:cubicBezTo>
                    <a:pt x="188" y="71"/>
                    <a:pt x="187" y="67"/>
                    <a:pt x="186" y="67"/>
                  </a:cubicBezTo>
                  <a:cubicBezTo>
                    <a:pt x="185" y="67"/>
                    <a:pt x="183" y="74"/>
                    <a:pt x="181" y="89"/>
                  </a:cubicBezTo>
                  <a:cubicBezTo>
                    <a:pt x="179" y="103"/>
                    <a:pt x="178" y="109"/>
                    <a:pt x="176" y="109"/>
                  </a:cubicBezTo>
                  <a:cubicBezTo>
                    <a:pt x="175" y="109"/>
                    <a:pt x="173" y="102"/>
                    <a:pt x="172" y="89"/>
                  </a:cubicBezTo>
                  <a:cubicBezTo>
                    <a:pt x="168" y="73"/>
                    <a:pt x="162" y="67"/>
                    <a:pt x="158" y="67"/>
                  </a:cubicBezTo>
                  <a:cubicBezTo>
                    <a:pt x="155" y="67"/>
                    <a:pt x="153" y="70"/>
                    <a:pt x="153" y="75"/>
                  </a:cubicBezTo>
                  <a:cubicBezTo>
                    <a:pt x="153" y="90"/>
                    <a:pt x="150" y="97"/>
                    <a:pt x="147" y="97"/>
                  </a:cubicBezTo>
                  <a:cubicBezTo>
                    <a:pt x="144" y="97"/>
                    <a:pt x="142" y="94"/>
                    <a:pt x="141" y="88"/>
                  </a:cubicBezTo>
                  <a:cubicBezTo>
                    <a:pt x="139" y="81"/>
                    <a:pt x="137" y="78"/>
                    <a:pt x="136" y="78"/>
                  </a:cubicBezTo>
                  <a:cubicBezTo>
                    <a:pt x="134" y="78"/>
                    <a:pt x="133" y="81"/>
                    <a:pt x="132" y="88"/>
                  </a:cubicBezTo>
                  <a:cubicBezTo>
                    <a:pt x="132" y="79"/>
                    <a:pt x="130" y="69"/>
                    <a:pt x="128" y="69"/>
                  </a:cubicBezTo>
                  <a:cubicBezTo>
                    <a:pt x="127" y="69"/>
                    <a:pt x="126" y="71"/>
                    <a:pt x="125" y="75"/>
                  </a:cubicBezTo>
                  <a:cubicBezTo>
                    <a:pt x="125" y="75"/>
                    <a:pt x="121" y="75"/>
                    <a:pt x="125" y="87"/>
                  </a:cubicBezTo>
                  <a:cubicBezTo>
                    <a:pt x="125" y="87"/>
                    <a:pt x="121" y="100"/>
                    <a:pt x="118" y="114"/>
                  </a:cubicBezTo>
                  <a:cubicBezTo>
                    <a:pt x="121" y="114"/>
                    <a:pt x="121" y="127"/>
                    <a:pt x="121" y="141"/>
                  </a:cubicBezTo>
                  <a:cubicBezTo>
                    <a:pt x="121" y="144"/>
                    <a:pt x="121" y="145"/>
                    <a:pt x="120" y="145"/>
                  </a:cubicBezTo>
                  <a:cubicBezTo>
                    <a:pt x="116" y="145"/>
                    <a:pt x="108" y="130"/>
                    <a:pt x="104" y="100"/>
                  </a:cubicBezTo>
                  <a:lnTo>
                    <a:pt x="97" y="74"/>
                  </a:lnTo>
                  <a:lnTo>
                    <a:pt x="97" y="100"/>
                  </a:lnTo>
                  <a:cubicBezTo>
                    <a:pt x="93" y="99"/>
                    <a:pt x="91" y="99"/>
                    <a:pt x="91" y="87"/>
                  </a:cubicBezTo>
                  <a:cubicBezTo>
                    <a:pt x="91" y="74"/>
                    <a:pt x="91" y="74"/>
                    <a:pt x="88" y="74"/>
                  </a:cubicBezTo>
                  <a:cubicBezTo>
                    <a:pt x="88" y="74"/>
                    <a:pt x="84" y="74"/>
                    <a:pt x="84" y="86"/>
                  </a:cubicBezTo>
                  <a:cubicBezTo>
                    <a:pt x="84" y="102"/>
                    <a:pt x="84" y="108"/>
                    <a:pt x="84" y="108"/>
                  </a:cubicBezTo>
                  <a:cubicBezTo>
                    <a:pt x="83" y="108"/>
                    <a:pt x="82" y="105"/>
                    <a:pt x="81" y="99"/>
                  </a:cubicBezTo>
                  <a:cubicBezTo>
                    <a:pt x="79" y="86"/>
                    <a:pt x="78" y="79"/>
                    <a:pt x="77" y="79"/>
                  </a:cubicBezTo>
                  <a:cubicBezTo>
                    <a:pt x="75" y="79"/>
                    <a:pt x="74" y="86"/>
                    <a:pt x="72" y="99"/>
                  </a:cubicBezTo>
                  <a:cubicBezTo>
                    <a:pt x="72" y="112"/>
                    <a:pt x="72" y="119"/>
                    <a:pt x="72" y="119"/>
                  </a:cubicBezTo>
                  <a:cubicBezTo>
                    <a:pt x="71" y="119"/>
                    <a:pt x="70" y="112"/>
                    <a:pt x="69" y="99"/>
                  </a:cubicBezTo>
                  <a:cubicBezTo>
                    <a:pt x="69" y="86"/>
                    <a:pt x="65" y="72"/>
                    <a:pt x="63" y="72"/>
                  </a:cubicBezTo>
                  <a:lnTo>
                    <a:pt x="63" y="86"/>
                  </a:lnTo>
                  <a:cubicBezTo>
                    <a:pt x="63" y="101"/>
                    <a:pt x="62" y="107"/>
                    <a:pt x="60" y="107"/>
                  </a:cubicBezTo>
                  <a:cubicBezTo>
                    <a:pt x="59" y="107"/>
                    <a:pt x="58" y="104"/>
                    <a:pt x="56" y="98"/>
                  </a:cubicBezTo>
                  <a:cubicBezTo>
                    <a:pt x="56" y="92"/>
                    <a:pt x="56" y="89"/>
                    <a:pt x="54" y="89"/>
                  </a:cubicBezTo>
                  <a:cubicBezTo>
                    <a:pt x="52" y="89"/>
                    <a:pt x="50" y="92"/>
                    <a:pt x="47" y="98"/>
                  </a:cubicBezTo>
                  <a:cubicBezTo>
                    <a:pt x="41" y="98"/>
                    <a:pt x="37" y="98"/>
                    <a:pt x="37" y="85"/>
                  </a:cubicBezTo>
                  <a:cubicBezTo>
                    <a:pt x="37" y="72"/>
                    <a:pt x="37" y="65"/>
                    <a:pt x="37" y="65"/>
                  </a:cubicBezTo>
                  <a:cubicBezTo>
                    <a:pt x="37" y="65"/>
                    <a:pt x="36" y="72"/>
                    <a:pt x="35" y="85"/>
                  </a:cubicBezTo>
                  <a:cubicBezTo>
                    <a:pt x="33" y="91"/>
                    <a:pt x="33" y="95"/>
                    <a:pt x="31" y="95"/>
                  </a:cubicBezTo>
                  <a:cubicBezTo>
                    <a:pt x="30" y="95"/>
                    <a:pt x="28" y="91"/>
                    <a:pt x="25" y="85"/>
                  </a:cubicBezTo>
                  <a:cubicBezTo>
                    <a:pt x="24" y="78"/>
                    <a:pt x="23" y="75"/>
                    <a:pt x="23" y="75"/>
                  </a:cubicBezTo>
                  <a:cubicBezTo>
                    <a:pt x="22" y="75"/>
                    <a:pt x="21" y="78"/>
                    <a:pt x="19" y="85"/>
                  </a:cubicBezTo>
                  <a:cubicBezTo>
                    <a:pt x="19" y="111"/>
                    <a:pt x="19" y="124"/>
                    <a:pt x="22" y="124"/>
                  </a:cubicBezTo>
                  <a:cubicBezTo>
                    <a:pt x="25" y="124"/>
                    <a:pt x="25" y="124"/>
                    <a:pt x="25" y="137"/>
                  </a:cubicBezTo>
                  <a:lnTo>
                    <a:pt x="19" y="137"/>
                  </a:lnTo>
                  <a:cubicBezTo>
                    <a:pt x="16" y="137"/>
                    <a:pt x="13" y="137"/>
                    <a:pt x="7" y="150"/>
                  </a:cubicBezTo>
                  <a:cubicBezTo>
                    <a:pt x="2" y="161"/>
                    <a:pt x="1" y="179"/>
                    <a:pt x="3" y="179"/>
                  </a:cubicBezTo>
                  <a:cubicBezTo>
                    <a:pt x="4" y="179"/>
                    <a:pt x="5" y="178"/>
                    <a:pt x="6" y="176"/>
                  </a:cubicBezTo>
                  <a:lnTo>
                    <a:pt x="9" y="189"/>
                  </a:lnTo>
                  <a:cubicBezTo>
                    <a:pt x="9" y="209"/>
                    <a:pt x="11" y="219"/>
                    <a:pt x="13" y="219"/>
                  </a:cubicBezTo>
                  <a:cubicBezTo>
                    <a:pt x="14" y="219"/>
                    <a:pt x="16" y="209"/>
                    <a:pt x="16" y="189"/>
                  </a:cubicBezTo>
                  <a:cubicBezTo>
                    <a:pt x="16" y="168"/>
                    <a:pt x="16" y="158"/>
                    <a:pt x="16" y="158"/>
                  </a:cubicBezTo>
                  <a:cubicBezTo>
                    <a:pt x="17" y="158"/>
                    <a:pt x="17" y="165"/>
                    <a:pt x="18" y="177"/>
                  </a:cubicBezTo>
                  <a:cubicBezTo>
                    <a:pt x="18" y="203"/>
                    <a:pt x="22" y="204"/>
                    <a:pt x="25" y="204"/>
                  </a:cubicBezTo>
                  <a:cubicBezTo>
                    <a:pt x="28" y="204"/>
                    <a:pt x="28" y="204"/>
                    <a:pt x="28" y="216"/>
                  </a:cubicBezTo>
                  <a:cubicBezTo>
                    <a:pt x="28" y="229"/>
                    <a:pt x="31" y="243"/>
                    <a:pt x="34" y="243"/>
                  </a:cubicBezTo>
                  <a:cubicBezTo>
                    <a:pt x="37" y="243"/>
                    <a:pt x="37" y="243"/>
                    <a:pt x="37" y="229"/>
                  </a:cubicBezTo>
                  <a:cubicBezTo>
                    <a:pt x="36" y="224"/>
                    <a:pt x="36" y="221"/>
                    <a:pt x="37" y="221"/>
                  </a:cubicBezTo>
                  <a:cubicBezTo>
                    <a:pt x="39" y="221"/>
                    <a:pt x="42" y="228"/>
                    <a:pt x="43" y="243"/>
                  </a:cubicBezTo>
                  <a:cubicBezTo>
                    <a:pt x="44" y="249"/>
                    <a:pt x="45" y="252"/>
                    <a:pt x="46" y="252"/>
                  </a:cubicBezTo>
                  <a:cubicBezTo>
                    <a:pt x="46" y="252"/>
                    <a:pt x="46" y="246"/>
                    <a:pt x="46" y="231"/>
                  </a:cubicBezTo>
                  <a:cubicBezTo>
                    <a:pt x="46" y="217"/>
                    <a:pt x="48" y="210"/>
                    <a:pt x="50" y="210"/>
                  </a:cubicBezTo>
                  <a:cubicBezTo>
                    <a:pt x="52" y="210"/>
                    <a:pt x="55" y="217"/>
                    <a:pt x="56" y="231"/>
                  </a:cubicBezTo>
                  <a:lnTo>
                    <a:pt x="62" y="231"/>
                  </a:lnTo>
                  <a:cubicBezTo>
                    <a:pt x="65" y="231"/>
                    <a:pt x="65" y="217"/>
                    <a:pt x="65" y="205"/>
                  </a:cubicBezTo>
                  <a:cubicBezTo>
                    <a:pt x="65" y="189"/>
                    <a:pt x="65" y="182"/>
                    <a:pt x="66" y="182"/>
                  </a:cubicBezTo>
                  <a:cubicBezTo>
                    <a:pt x="67" y="182"/>
                    <a:pt x="67" y="186"/>
                    <a:pt x="69" y="191"/>
                  </a:cubicBezTo>
                  <a:cubicBezTo>
                    <a:pt x="70" y="200"/>
                    <a:pt x="71" y="209"/>
                    <a:pt x="71" y="218"/>
                  </a:cubicBezTo>
                  <a:cubicBezTo>
                    <a:pt x="71" y="231"/>
                    <a:pt x="74" y="232"/>
                    <a:pt x="78" y="232"/>
                  </a:cubicBezTo>
                  <a:cubicBezTo>
                    <a:pt x="81" y="232"/>
                    <a:pt x="87" y="232"/>
                    <a:pt x="87" y="218"/>
                  </a:cubicBezTo>
                  <a:lnTo>
                    <a:pt x="87" y="232"/>
                  </a:lnTo>
                  <a:cubicBezTo>
                    <a:pt x="89" y="232"/>
                    <a:pt x="90" y="238"/>
                    <a:pt x="90" y="238"/>
                  </a:cubicBezTo>
                  <a:cubicBezTo>
                    <a:pt x="90" y="238"/>
                    <a:pt x="90" y="236"/>
                    <a:pt x="90" y="232"/>
                  </a:cubicBezTo>
                  <a:cubicBezTo>
                    <a:pt x="90" y="232"/>
                    <a:pt x="93" y="232"/>
                    <a:pt x="99" y="245"/>
                  </a:cubicBezTo>
                  <a:cubicBezTo>
                    <a:pt x="100" y="248"/>
                    <a:pt x="102" y="249"/>
                    <a:pt x="103" y="249"/>
                  </a:cubicBezTo>
                  <a:cubicBezTo>
                    <a:pt x="109" y="249"/>
                    <a:pt x="113" y="228"/>
                    <a:pt x="106" y="206"/>
                  </a:cubicBezTo>
                  <a:lnTo>
                    <a:pt x="109" y="206"/>
                  </a:lnTo>
                  <a:cubicBezTo>
                    <a:pt x="112" y="206"/>
                    <a:pt x="112" y="192"/>
                    <a:pt x="112" y="192"/>
                  </a:cubicBezTo>
                  <a:cubicBezTo>
                    <a:pt x="112" y="182"/>
                    <a:pt x="114" y="180"/>
                    <a:pt x="116" y="180"/>
                  </a:cubicBezTo>
                  <a:cubicBezTo>
                    <a:pt x="117" y="180"/>
                    <a:pt x="117" y="180"/>
                    <a:pt x="118" y="180"/>
                  </a:cubicBezTo>
                  <a:lnTo>
                    <a:pt x="118" y="206"/>
                  </a:lnTo>
                  <a:cubicBezTo>
                    <a:pt x="116" y="229"/>
                    <a:pt x="118" y="243"/>
                    <a:pt x="120" y="243"/>
                  </a:cubicBezTo>
                  <a:cubicBezTo>
                    <a:pt x="121" y="243"/>
                    <a:pt x="123" y="236"/>
                    <a:pt x="125" y="219"/>
                  </a:cubicBezTo>
                  <a:lnTo>
                    <a:pt x="125" y="233"/>
                  </a:lnTo>
                  <a:cubicBezTo>
                    <a:pt x="125" y="240"/>
                    <a:pt x="125" y="243"/>
                    <a:pt x="127" y="243"/>
                  </a:cubicBezTo>
                  <a:cubicBezTo>
                    <a:pt x="128" y="243"/>
                    <a:pt x="130" y="240"/>
                    <a:pt x="134" y="233"/>
                  </a:cubicBezTo>
                  <a:cubicBezTo>
                    <a:pt x="137" y="233"/>
                    <a:pt x="141" y="207"/>
                    <a:pt x="141" y="194"/>
                  </a:cubicBezTo>
                  <a:cubicBezTo>
                    <a:pt x="141" y="180"/>
                    <a:pt x="143" y="180"/>
                    <a:pt x="143" y="180"/>
                  </a:cubicBezTo>
                  <a:cubicBezTo>
                    <a:pt x="146" y="180"/>
                    <a:pt x="146" y="180"/>
                    <a:pt x="146" y="194"/>
                  </a:cubicBezTo>
                  <a:cubicBezTo>
                    <a:pt x="146" y="207"/>
                    <a:pt x="148" y="214"/>
                    <a:pt x="150" y="214"/>
                  </a:cubicBezTo>
                  <a:cubicBezTo>
                    <a:pt x="152" y="214"/>
                    <a:pt x="154" y="207"/>
                    <a:pt x="155" y="194"/>
                  </a:cubicBezTo>
                  <a:lnTo>
                    <a:pt x="155" y="207"/>
                  </a:lnTo>
                  <a:cubicBezTo>
                    <a:pt x="155" y="217"/>
                    <a:pt x="157" y="226"/>
                    <a:pt x="163" y="226"/>
                  </a:cubicBezTo>
                  <a:cubicBezTo>
                    <a:pt x="166" y="226"/>
                    <a:pt x="170" y="224"/>
                    <a:pt x="174" y="220"/>
                  </a:cubicBezTo>
                  <a:cubicBezTo>
                    <a:pt x="187" y="222"/>
                    <a:pt x="196" y="222"/>
                    <a:pt x="196" y="235"/>
                  </a:cubicBezTo>
                  <a:cubicBezTo>
                    <a:pt x="196" y="238"/>
                    <a:pt x="196" y="239"/>
                    <a:pt x="197" y="239"/>
                  </a:cubicBezTo>
                  <a:cubicBezTo>
                    <a:pt x="200" y="239"/>
                    <a:pt x="210" y="217"/>
                    <a:pt x="215" y="196"/>
                  </a:cubicBezTo>
                  <a:cubicBezTo>
                    <a:pt x="215" y="209"/>
                    <a:pt x="218" y="209"/>
                    <a:pt x="224" y="209"/>
                  </a:cubicBezTo>
                  <a:cubicBezTo>
                    <a:pt x="234" y="209"/>
                    <a:pt x="234" y="209"/>
                    <a:pt x="234" y="223"/>
                  </a:cubicBezTo>
                  <a:cubicBezTo>
                    <a:pt x="232" y="236"/>
                    <a:pt x="231" y="243"/>
                    <a:pt x="232" y="243"/>
                  </a:cubicBezTo>
                  <a:lnTo>
                    <a:pt x="232" y="243"/>
                  </a:lnTo>
                  <a:cubicBezTo>
                    <a:pt x="232" y="243"/>
                    <a:pt x="234" y="236"/>
                    <a:pt x="237" y="223"/>
                  </a:cubicBezTo>
                  <a:cubicBezTo>
                    <a:pt x="238" y="213"/>
                    <a:pt x="240" y="209"/>
                    <a:pt x="242" y="209"/>
                  </a:cubicBezTo>
                  <a:cubicBezTo>
                    <a:pt x="245" y="209"/>
                    <a:pt x="249" y="220"/>
                    <a:pt x="249" y="236"/>
                  </a:cubicBezTo>
                  <a:cubicBezTo>
                    <a:pt x="249" y="250"/>
                    <a:pt x="252" y="250"/>
                    <a:pt x="258" y="250"/>
                  </a:cubicBezTo>
                  <a:cubicBezTo>
                    <a:pt x="262" y="237"/>
                    <a:pt x="267" y="237"/>
                    <a:pt x="274" y="237"/>
                  </a:cubicBezTo>
                  <a:cubicBezTo>
                    <a:pt x="283" y="237"/>
                    <a:pt x="283" y="237"/>
                    <a:pt x="283" y="212"/>
                  </a:cubicBezTo>
                  <a:cubicBezTo>
                    <a:pt x="283" y="185"/>
                    <a:pt x="286" y="185"/>
                    <a:pt x="292" y="185"/>
                  </a:cubicBezTo>
                  <a:cubicBezTo>
                    <a:pt x="295" y="185"/>
                    <a:pt x="299" y="186"/>
                    <a:pt x="299" y="198"/>
                  </a:cubicBezTo>
                  <a:cubicBezTo>
                    <a:pt x="299" y="198"/>
                    <a:pt x="302" y="212"/>
                    <a:pt x="305" y="212"/>
                  </a:cubicBezTo>
                  <a:cubicBezTo>
                    <a:pt x="308" y="212"/>
                    <a:pt x="311" y="212"/>
                    <a:pt x="311" y="225"/>
                  </a:cubicBezTo>
                  <a:cubicBezTo>
                    <a:pt x="311" y="225"/>
                    <a:pt x="314" y="238"/>
                    <a:pt x="320" y="238"/>
                  </a:cubicBezTo>
                  <a:cubicBezTo>
                    <a:pt x="327" y="240"/>
                    <a:pt x="333" y="240"/>
                    <a:pt x="332" y="252"/>
                  </a:cubicBezTo>
                  <a:cubicBezTo>
                    <a:pt x="333" y="252"/>
                    <a:pt x="334" y="252"/>
                    <a:pt x="334" y="252"/>
                  </a:cubicBezTo>
                  <a:cubicBezTo>
                    <a:pt x="336" y="252"/>
                    <a:pt x="336" y="250"/>
                    <a:pt x="336" y="240"/>
                  </a:cubicBezTo>
                  <a:cubicBezTo>
                    <a:pt x="336" y="230"/>
                    <a:pt x="337" y="221"/>
                    <a:pt x="343" y="221"/>
                  </a:cubicBezTo>
                  <a:cubicBezTo>
                    <a:pt x="345" y="221"/>
                    <a:pt x="348" y="222"/>
                    <a:pt x="351" y="226"/>
                  </a:cubicBezTo>
                  <a:cubicBezTo>
                    <a:pt x="353" y="226"/>
                    <a:pt x="355" y="227"/>
                    <a:pt x="356" y="227"/>
                  </a:cubicBezTo>
                  <a:cubicBezTo>
                    <a:pt x="362" y="227"/>
                    <a:pt x="367" y="224"/>
                    <a:pt x="367" y="214"/>
                  </a:cubicBezTo>
                  <a:cubicBezTo>
                    <a:pt x="371" y="214"/>
                    <a:pt x="371" y="214"/>
                    <a:pt x="371" y="227"/>
                  </a:cubicBezTo>
                  <a:cubicBezTo>
                    <a:pt x="371" y="241"/>
                    <a:pt x="372" y="247"/>
                    <a:pt x="374" y="247"/>
                  </a:cubicBezTo>
                  <a:cubicBezTo>
                    <a:pt x="376" y="247"/>
                    <a:pt x="379" y="241"/>
                    <a:pt x="383" y="227"/>
                  </a:cubicBezTo>
                  <a:cubicBezTo>
                    <a:pt x="383" y="221"/>
                    <a:pt x="384" y="218"/>
                    <a:pt x="385" y="218"/>
                  </a:cubicBezTo>
                  <a:cubicBezTo>
                    <a:pt x="386" y="218"/>
                    <a:pt x="387" y="221"/>
                    <a:pt x="388" y="227"/>
                  </a:cubicBezTo>
                  <a:cubicBezTo>
                    <a:pt x="388" y="227"/>
                    <a:pt x="389" y="227"/>
                    <a:pt x="389" y="227"/>
                  </a:cubicBezTo>
                  <a:cubicBezTo>
                    <a:pt x="389" y="227"/>
                    <a:pt x="392" y="226"/>
                    <a:pt x="395" y="215"/>
                  </a:cubicBezTo>
                  <a:cubicBezTo>
                    <a:pt x="397" y="208"/>
                    <a:pt x="398" y="205"/>
                    <a:pt x="399" y="205"/>
                  </a:cubicBezTo>
                  <a:cubicBezTo>
                    <a:pt x="400" y="205"/>
                    <a:pt x="401" y="208"/>
                    <a:pt x="404" y="215"/>
                  </a:cubicBezTo>
                  <a:cubicBezTo>
                    <a:pt x="404" y="228"/>
                    <a:pt x="408" y="228"/>
                    <a:pt x="411" y="228"/>
                  </a:cubicBezTo>
                  <a:cubicBezTo>
                    <a:pt x="414" y="222"/>
                    <a:pt x="423" y="219"/>
                    <a:pt x="432" y="219"/>
                  </a:cubicBezTo>
                  <a:cubicBezTo>
                    <a:pt x="443" y="219"/>
                    <a:pt x="453" y="222"/>
                    <a:pt x="455" y="229"/>
                  </a:cubicBezTo>
                  <a:cubicBezTo>
                    <a:pt x="457" y="217"/>
                    <a:pt x="457" y="217"/>
                    <a:pt x="460" y="217"/>
                  </a:cubicBezTo>
                  <a:cubicBezTo>
                    <a:pt x="462" y="227"/>
                    <a:pt x="463" y="231"/>
                    <a:pt x="464" y="231"/>
                  </a:cubicBezTo>
                  <a:cubicBezTo>
                    <a:pt x="466" y="231"/>
                    <a:pt x="467" y="220"/>
                    <a:pt x="467" y="204"/>
                  </a:cubicBezTo>
                  <a:lnTo>
                    <a:pt x="460" y="204"/>
                  </a:lnTo>
                  <a:cubicBezTo>
                    <a:pt x="460" y="192"/>
                    <a:pt x="462" y="185"/>
                    <a:pt x="465" y="185"/>
                  </a:cubicBezTo>
                  <a:cubicBezTo>
                    <a:pt x="467" y="185"/>
                    <a:pt x="470" y="195"/>
                    <a:pt x="470" y="217"/>
                  </a:cubicBezTo>
                  <a:cubicBezTo>
                    <a:pt x="471" y="231"/>
                    <a:pt x="472" y="237"/>
                    <a:pt x="473" y="237"/>
                  </a:cubicBezTo>
                  <a:cubicBezTo>
                    <a:pt x="473" y="237"/>
                    <a:pt x="474" y="231"/>
                    <a:pt x="476" y="217"/>
                  </a:cubicBezTo>
                  <a:cubicBezTo>
                    <a:pt x="478" y="204"/>
                    <a:pt x="479" y="197"/>
                    <a:pt x="481" y="197"/>
                  </a:cubicBezTo>
                  <a:cubicBezTo>
                    <a:pt x="482" y="197"/>
                    <a:pt x="484" y="204"/>
                    <a:pt x="485" y="217"/>
                  </a:cubicBezTo>
                  <a:cubicBezTo>
                    <a:pt x="485" y="231"/>
                    <a:pt x="485" y="237"/>
                    <a:pt x="485" y="237"/>
                  </a:cubicBezTo>
                  <a:cubicBezTo>
                    <a:pt x="486" y="237"/>
                    <a:pt x="487" y="231"/>
                    <a:pt x="488" y="217"/>
                  </a:cubicBezTo>
                  <a:cubicBezTo>
                    <a:pt x="492" y="188"/>
                    <a:pt x="496" y="171"/>
                    <a:pt x="500" y="171"/>
                  </a:cubicBezTo>
                  <a:cubicBezTo>
                    <a:pt x="502" y="171"/>
                    <a:pt x="504" y="181"/>
                    <a:pt x="504" y="205"/>
                  </a:cubicBezTo>
                  <a:cubicBezTo>
                    <a:pt x="504" y="232"/>
                    <a:pt x="507" y="245"/>
                    <a:pt x="511" y="245"/>
                  </a:cubicBezTo>
                  <a:cubicBezTo>
                    <a:pt x="513" y="245"/>
                    <a:pt x="513" y="232"/>
                    <a:pt x="513" y="218"/>
                  </a:cubicBezTo>
                  <a:cubicBezTo>
                    <a:pt x="512" y="205"/>
                    <a:pt x="512" y="198"/>
                    <a:pt x="513" y="198"/>
                  </a:cubicBezTo>
                  <a:cubicBezTo>
                    <a:pt x="514" y="198"/>
                    <a:pt x="516" y="205"/>
                    <a:pt x="520" y="218"/>
                  </a:cubicBezTo>
                  <a:cubicBezTo>
                    <a:pt x="525" y="241"/>
                    <a:pt x="529" y="251"/>
                    <a:pt x="533" y="251"/>
                  </a:cubicBezTo>
                  <a:cubicBezTo>
                    <a:pt x="537" y="251"/>
                    <a:pt x="540" y="244"/>
                    <a:pt x="544" y="233"/>
                  </a:cubicBezTo>
                  <a:cubicBezTo>
                    <a:pt x="551" y="220"/>
                    <a:pt x="556" y="213"/>
                    <a:pt x="559" y="213"/>
                  </a:cubicBezTo>
                  <a:cubicBezTo>
                    <a:pt x="562" y="213"/>
                    <a:pt x="562" y="220"/>
                    <a:pt x="557" y="233"/>
                  </a:cubicBezTo>
                  <a:cubicBezTo>
                    <a:pt x="553" y="249"/>
                    <a:pt x="552" y="255"/>
                    <a:pt x="553" y="255"/>
                  </a:cubicBezTo>
                  <a:cubicBezTo>
                    <a:pt x="553" y="255"/>
                    <a:pt x="554" y="252"/>
                    <a:pt x="557" y="246"/>
                  </a:cubicBezTo>
                  <a:lnTo>
                    <a:pt x="572" y="246"/>
                  </a:lnTo>
                  <a:cubicBezTo>
                    <a:pt x="576" y="246"/>
                    <a:pt x="579" y="234"/>
                    <a:pt x="579" y="220"/>
                  </a:cubicBezTo>
                  <a:cubicBezTo>
                    <a:pt x="581" y="237"/>
                    <a:pt x="584" y="249"/>
                    <a:pt x="587" y="249"/>
                  </a:cubicBezTo>
                  <a:cubicBezTo>
                    <a:pt x="590" y="249"/>
                    <a:pt x="592" y="244"/>
                    <a:pt x="595" y="234"/>
                  </a:cubicBezTo>
                  <a:lnTo>
                    <a:pt x="600" y="234"/>
                  </a:lnTo>
                  <a:cubicBezTo>
                    <a:pt x="604" y="234"/>
                    <a:pt x="604" y="234"/>
                    <a:pt x="607" y="222"/>
                  </a:cubicBezTo>
                  <a:cubicBezTo>
                    <a:pt x="608" y="218"/>
                    <a:pt x="609" y="216"/>
                    <a:pt x="609" y="216"/>
                  </a:cubicBezTo>
                  <a:cubicBezTo>
                    <a:pt x="611" y="216"/>
                    <a:pt x="614" y="226"/>
                    <a:pt x="616" y="235"/>
                  </a:cubicBezTo>
                  <a:cubicBezTo>
                    <a:pt x="619" y="245"/>
                    <a:pt x="620" y="254"/>
                    <a:pt x="621" y="254"/>
                  </a:cubicBezTo>
                  <a:cubicBezTo>
                    <a:pt x="622" y="254"/>
                    <a:pt x="622" y="252"/>
                    <a:pt x="622" y="249"/>
                  </a:cubicBezTo>
                  <a:cubicBezTo>
                    <a:pt x="624" y="235"/>
                    <a:pt x="627" y="222"/>
                    <a:pt x="632" y="209"/>
                  </a:cubicBezTo>
                  <a:cubicBezTo>
                    <a:pt x="633" y="205"/>
                    <a:pt x="634" y="204"/>
                    <a:pt x="634" y="204"/>
                  </a:cubicBezTo>
                  <a:cubicBezTo>
                    <a:pt x="636" y="204"/>
                    <a:pt x="637" y="213"/>
                    <a:pt x="635" y="222"/>
                  </a:cubicBezTo>
                  <a:cubicBezTo>
                    <a:pt x="634" y="232"/>
                    <a:pt x="636" y="241"/>
                    <a:pt x="641" y="249"/>
                  </a:cubicBezTo>
                  <a:cubicBezTo>
                    <a:pt x="644" y="249"/>
                    <a:pt x="650" y="249"/>
                    <a:pt x="650" y="236"/>
                  </a:cubicBezTo>
                  <a:cubicBezTo>
                    <a:pt x="650" y="229"/>
                    <a:pt x="655" y="226"/>
                    <a:pt x="660" y="226"/>
                  </a:cubicBezTo>
                  <a:cubicBezTo>
                    <a:pt x="665" y="226"/>
                    <a:pt x="671" y="229"/>
                    <a:pt x="672" y="236"/>
                  </a:cubicBezTo>
                  <a:lnTo>
                    <a:pt x="678" y="236"/>
                  </a:lnTo>
                  <a:cubicBezTo>
                    <a:pt x="678" y="236"/>
                    <a:pt x="678" y="236"/>
                    <a:pt x="678" y="236"/>
                  </a:cubicBezTo>
                  <a:cubicBezTo>
                    <a:pt x="682" y="236"/>
                    <a:pt x="685" y="224"/>
                    <a:pt x="688" y="224"/>
                  </a:cubicBezTo>
                  <a:cubicBezTo>
                    <a:pt x="688" y="224"/>
                    <a:pt x="691" y="224"/>
                    <a:pt x="694" y="210"/>
                  </a:cubicBezTo>
                  <a:cubicBezTo>
                    <a:pt x="697" y="210"/>
                    <a:pt x="700" y="210"/>
                    <a:pt x="700" y="224"/>
                  </a:cubicBezTo>
                  <a:cubicBezTo>
                    <a:pt x="702" y="211"/>
                    <a:pt x="703" y="205"/>
                    <a:pt x="704" y="205"/>
                  </a:cubicBezTo>
                  <a:cubicBezTo>
                    <a:pt x="704" y="205"/>
                    <a:pt x="705" y="211"/>
                    <a:pt x="706" y="224"/>
                  </a:cubicBezTo>
                  <a:cubicBezTo>
                    <a:pt x="706" y="237"/>
                    <a:pt x="706" y="244"/>
                    <a:pt x="706" y="244"/>
                  </a:cubicBezTo>
                  <a:cubicBezTo>
                    <a:pt x="707" y="244"/>
                    <a:pt x="708" y="237"/>
                    <a:pt x="709" y="224"/>
                  </a:cubicBezTo>
                  <a:cubicBezTo>
                    <a:pt x="711" y="218"/>
                    <a:pt x="712" y="215"/>
                    <a:pt x="713" y="215"/>
                  </a:cubicBezTo>
                  <a:cubicBezTo>
                    <a:pt x="713" y="215"/>
                    <a:pt x="714" y="218"/>
                    <a:pt x="716" y="225"/>
                  </a:cubicBezTo>
                  <a:cubicBezTo>
                    <a:pt x="716" y="231"/>
                    <a:pt x="717" y="235"/>
                    <a:pt x="717" y="235"/>
                  </a:cubicBezTo>
                  <a:cubicBezTo>
                    <a:pt x="718" y="235"/>
                    <a:pt x="718" y="232"/>
                    <a:pt x="718" y="225"/>
                  </a:cubicBezTo>
                  <a:cubicBezTo>
                    <a:pt x="720" y="208"/>
                    <a:pt x="725" y="197"/>
                    <a:pt x="728" y="197"/>
                  </a:cubicBezTo>
                  <a:cubicBezTo>
                    <a:pt x="730" y="197"/>
                    <a:pt x="732" y="202"/>
                    <a:pt x="732" y="212"/>
                  </a:cubicBezTo>
                  <a:cubicBezTo>
                    <a:pt x="732" y="212"/>
                    <a:pt x="734" y="212"/>
                    <a:pt x="737" y="199"/>
                  </a:cubicBezTo>
                  <a:cubicBezTo>
                    <a:pt x="739" y="186"/>
                    <a:pt x="740" y="179"/>
                    <a:pt x="740" y="179"/>
                  </a:cubicBezTo>
                  <a:cubicBezTo>
                    <a:pt x="741" y="179"/>
                    <a:pt x="741" y="186"/>
                    <a:pt x="741" y="199"/>
                  </a:cubicBezTo>
                  <a:cubicBezTo>
                    <a:pt x="742" y="212"/>
                    <a:pt x="744" y="219"/>
                    <a:pt x="745" y="219"/>
                  </a:cubicBezTo>
                  <a:cubicBezTo>
                    <a:pt x="747" y="219"/>
                    <a:pt x="748" y="212"/>
                    <a:pt x="750" y="199"/>
                  </a:cubicBezTo>
                  <a:cubicBezTo>
                    <a:pt x="750" y="199"/>
                    <a:pt x="751" y="193"/>
                    <a:pt x="753" y="193"/>
                  </a:cubicBezTo>
                  <a:cubicBezTo>
                    <a:pt x="754" y="193"/>
                    <a:pt x="755" y="195"/>
                    <a:pt x="756" y="199"/>
                  </a:cubicBezTo>
                  <a:cubicBezTo>
                    <a:pt x="760" y="207"/>
                    <a:pt x="768" y="215"/>
                    <a:pt x="773" y="215"/>
                  </a:cubicBezTo>
                  <a:cubicBezTo>
                    <a:pt x="777" y="215"/>
                    <a:pt x="779" y="211"/>
                    <a:pt x="778" y="200"/>
                  </a:cubicBezTo>
                  <a:lnTo>
                    <a:pt x="784" y="200"/>
                  </a:lnTo>
                  <a:cubicBezTo>
                    <a:pt x="787" y="207"/>
                    <a:pt x="789" y="210"/>
                    <a:pt x="791" y="210"/>
                  </a:cubicBezTo>
                  <a:cubicBezTo>
                    <a:pt x="793" y="210"/>
                    <a:pt x="795" y="207"/>
                    <a:pt x="797" y="200"/>
                  </a:cubicBezTo>
                  <a:lnTo>
                    <a:pt x="800" y="188"/>
                  </a:lnTo>
                  <a:cubicBezTo>
                    <a:pt x="800" y="200"/>
                    <a:pt x="802" y="214"/>
                    <a:pt x="806" y="214"/>
                  </a:cubicBezTo>
                  <a:cubicBezTo>
                    <a:pt x="809" y="214"/>
                    <a:pt x="809" y="214"/>
                    <a:pt x="809" y="201"/>
                  </a:cubicBezTo>
                  <a:cubicBezTo>
                    <a:pt x="806" y="188"/>
                    <a:pt x="809" y="188"/>
                    <a:pt x="812" y="188"/>
                  </a:cubicBezTo>
                  <a:cubicBezTo>
                    <a:pt x="816" y="188"/>
                    <a:pt x="818" y="201"/>
                    <a:pt x="818" y="215"/>
                  </a:cubicBezTo>
                  <a:lnTo>
                    <a:pt x="821" y="215"/>
                  </a:lnTo>
                  <a:cubicBezTo>
                    <a:pt x="821" y="199"/>
                    <a:pt x="823" y="193"/>
                    <a:pt x="824" y="193"/>
                  </a:cubicBezTo>
                  <a:cubicBezTo>
                    <a:pt x="824" y="193"/>
                    <a:pt x="825" y="196"/>
                    <a:pt x="825" y="201"/>
                  </a:cubicBezTo>
                  <a:cubicBezTo>
                    <a:pt x="828" y="215"/>
                    <a:pt x="830" y="215"/>
                    <a:pt x="834" y="215"/>
                  </a:cubicBezTo>
                  <a:cubicBezTo>
                    <a:pt x="834" y="210"/>
                    <a:pt x="834" y="209"/>
                    <a:pt x="835" y="209"/>
                  </a:cubicBezTo>
                  <a:lnTo>
                    <a:pt x="835" y="209"/>
                  </a:lnTo>
                  <a:cubicBezTo>
                    <a:pt x="835" y="209"/>
                    <a:pt x="836" y="215"/>
                    <a:pt x="834" y="215"/>
                  </a:cubicBezTo>
                  <a:lnTo>
                    <a:pt x="834" y="228"/>
                  </a:lnTo>
                  <a:cubicBezTo>
                    <a:pt x="835" y="232"/>
                    <a:pt x="835" y="234"/>
                    <a:pt x="836" y="234"/>
                  </a:cubicBezTo>
                  <a:cubicBezTo>
                    <a:pt x="837" y="234"/>
                    <a:pt x="837" y="224"/>
                    <a:pt x="837" y="215"/>
                  </a:cubicBezTo>
                  <a:lnTo>
                    <a:pt x="843" y="215"/>
                  </a:lnTo>
                  <a:cubicBezTo>
                    <a:pt x="843" y="215"/>
                    <a:pt x="844" y="215"/>
                    <a:pt x="844" y="215"/>
                  </a:cubicBezTo>
                  <a:cubicBezTo>
                    <a:pt x="847" y="215"/>
                    <a:pt x="849" y="214"/>
                    <a:pt x="846" y="203"/>
                  </a:cubicBezTo>
                  <a:cubicBezTo>
                    <a:pt x="846" y="189"/>
                    <a:pt x="846" y="176"/>
                    <a:pt x="850" y="176"/>
                  </a:cubicBezTo>
                  <a:cubicBezTo>
                    <a:pt x="850" y="171"/>
                    <a:pt x="850" y="170"/>
                    <a:pt x="850" y="170"/>
                  </a:cubicBezTo>
                  <a:lnTo>
                    <a:pt x="850" y="170"/>
                  </a:lnTo>
                  <a:cubicBezTo>
                    <a:pt x="851" y="170"/>
                    <a:pt x="852" y="176"/>
                    <a:pt x="850" y="176"/>
                  </a:cubicBezTo>
                  <a:cubicBezTo>
                    <a:pt x="850" y="189"/>
                    <a:pt x="850" y="203"/>
                    <a:pt x="853" y="203"/>
                  </a:cubicBezTo>
                  <a:cubicBezTo>
                    <a:pt x="856" y="203"/>
                    <a:pt x="856" y="216"/>
                    <a:pt x="856" y="216"/>
                  </a:cubicBezTo>
                  <a:cubicBezTo>
                    <a:pt x="855" y="227"/>
                    <a:pt x="856" y="231"/>
                    <a:pt x="859" y="231"/>
                  </a:cubicBezTo>
                  <a:cubicBezTo>
                    <a:pt x="862" y="231"/>
                    <a:pt x="867" y="224"/>
                    <a:pt x="869" y="216"/>
                  </a:cubicBezTo>
                  <a:cubicBezTo>
                    <a:pt x="871" y="203"/>
                    <a:pt x="874" y="197"/>
                    <a:pt x="875" y="197"/>
                  </a:cubicBezTo>
                  <a:cubicBezTo>
                    <a:pt x="877" y="197"/>
                    <a:pt x="878" y="203"/>
                    <a:pt x="878" y="216"/>
                  </a:cubicBezTo>
                  <a:cubicBezTo>
                    <a:pt x="878" y="224"/>
                    <a:pt x="878" y="227"/>
                    <a:pt x="879" y="227"/>
                  </a:cubicBezTo>
                  <a:cubicBezTo>
                    <a:pt x="881" y="227"/>
                    <a:pt x="885" y="206"/>
                    <a:pt x="887" y="177"/>
                  </a:cubicBezTo>
                  <a:lnTo>
                    <a:pt x="890" y="137"/>
                  </a:lnTo>
                  <a:lnTo>
                    <a:pt x="890" y="177"/>
                  </a:lnTo>
                  <a:cubicBezTo>
                    <a:pt x="892" y="208"/>
                    <a:pt x="893" y="221"/>
                    <a:pt x="895" y="221"/>
                  </a:cubicBezTo>
                  <a:cubicBezTo>
                    <a:pt x="896" y="221"/>
                    <a:pt x="899" y="215"/>
                    <a:pt x="902" y="204"/>
                  </a:cubicBezTo>
                  <a:cubicBezTo>
                    <a:pt x="906" y="197"/>
                    <a:pt x="907" y="194"/>
                    <a:pt x="908" y="194"/>
                  </a:cubicBezTo>
                  <a:cubicBezTo>
                    <a:pt x="909" y="194"/>
                    <a:pt x="909" y="197"/>
                    <a:pt x="909" y="204"/>
                  </a:cubicBezTo>
                  <a:cubicBezTo>
                    <a:pt x="909" y="217"/>
                    <a:pt x="912" y="217"/>
                    <a:pt x="921" y="218"/>
                  </a:cubicBezTo>
                  <a:cubicBezTo>
                    <a:pt x="930" y="218"/>
                    <a:pt x="934" y="218"/>
                    <a:pt x="934" y="205"/>
                  </a:cubicBezTo>
                  <a:lnTo>
                    <a:pt x="939" y="205"/>
                  </a:lnTo>
                  <a:cubicBezTo>
                    <a:pt x="941" y="215"/>
                    <a:pt x="942" y="220"/>
                    <a:pt x="944" y="220"/>
                  </a:cubicBezTo>
                  <a:cubicBezTo>
                    <a:pt x="946" y="220"/>
                    <a:pt x="948" y="208"/>
                    <a:pt x="946" y="192"/>
                  </a:cubicBezTo>
                  <a:lnTo>
                    <a:pt x="953" y="192"/>
                  </a:lnTo>
                  <a:lnTo>
                    <a:pt x="953" y="206"/>
                  </a:lnTo>
                  <a:cubicBezTo>
                    <a:pt x="953" y="218"/>
                    <a:pt x="958" y="219"/>
                    <a:pt x="983" y="219"/>
                  </a:cubicBezTo>
                  <a:cubicBezTo>
                    <a:pt x="988" y="220"/>
                    <a:pt x="992" y="220"/>
                    <a:pt x="995" y="220"/>
                  </a:cubicBezTo>
                  <a:cubicBezTo>
                    <a:pt x="1012" y="220"/>
                    <a:pt x="1014" y="216"/>
                    <a:pt x="1014" y="195"/>
                  </a:cubicBezTo>
                  <a:cubicBezTo>
                    <a:pt x="1016" y="181"/>
                    <a:pt x="1018" y="175"/>
                    <a:pt x="1019" y="175"/>
                  </a:cubicBezTo>
                  <a:cubicBezTo>
                    <a:pt x="1020" y="175"/>
                    <a:pt x="1021" y="181"/>
                    <a:pt x="1021" y="195"/>
                  </a:cubicBezTo>
                  <a:cubicBezTo>
                    <a:pt x="1021" y="204"/>
                    <a:pt x="1022" y="213"/>
                    <a:pt x="1023" y="213"/>
                  </a:cubicBezTo>
                  <a:cubicBezTo>
                    <a:pt x="1023" y="213"/>
                    <a:pt x="1023" y="212"/>
                    <a:pt x="1023" y="208"/>
                  </a:cubicBezTo>
                  <a:cubicBezTo>
                    <a:pt x="1023" y="208"/>
                    <a:pt x="1030" y="208"/>
                    <a:pt x="1033" y="222"/>
                  </a:cubicBezTo>
                  <a:cubicBezTo>
                    <a:pt x="1037" y="233"/>
                    <a:pt x="1040" y="237"/>
                    <a:pt x="1042" y="237"/>
                  </a:cubicBezTo>
                  <a:cubicBezTo>
                    <a:pt x="1045" y="237"/>
                    <a:pt x="1046" y="229"/>
                    <a:pt x="1046" y="222"/>
                  </a:cubicBezTo>
                  <a:cubicBezTo>
                    <a:pt x="1044" y="210"/>
                    <a:pt x="1044" y="206"/>
                    <a:pt x="1045" y="206"/>
                  </a:cubicBezTo>
                  <a:lnTo>
                    <a:pt x="1045" y="206"/>
                  </a:lnTo>
                  <a:cubicBezTo>
                    <a:pt x="1045" y="206"/>
                    <a:pt x="1047" y="214"/>
                    <a:pt x="1049" y="222"/>
                  </a:cubicBezTo>
                  <a:cubicBezTo>
                    <a:pt x="1051" y="231"/>
                    <a:pt x="1053" y="241"/>
                    <a:pt x="1054" y="241"/>
                  </a:cubicBezTo>
                  <a:cubicBezTo>
                    <a:pt x="1054" y="241"/>
                    <a:pt x="1055" y="239"/>
                    <a:pt x="1055" y="235"/>
                  </a:cubicBezTo>
                  <a:cubicBezTo>
                    <a:pt x="1057" y="227"/>
                    <a:pt x="1064" y="220"/>
                    <a:pt x="1069" y="220"/>
                  </a:cubicBezTo>
                  <a:cubicBezTo>
                    <a:pt x="1074" y="220"/>
                    <a:pt x="1077" y="224"/>
                    <a:pt x="1077" y="236"/>
                  </a:cubicBezTo>
                  <a:lnTo>
                    <a:pt x="1083" y="236"/>
                  </a:lnTo>
                  <a:cubicBezTo>
                    <a:pt x="1083" y="223"/>
                    <a:pt x="1090" y="223"/>
                    <a:pt x="1095" y="223"/>
                  </a:cubicBezTo>
                  <a:cubicBezTo>
                    <a:pt x="1102" y="224"/>
                    <a:pt x="1104" y="224"/>
                    <a:pt x="1104" y="236"/>
                  </a:cubicBezTo>
                  <a:cubicBezTo>
                    <a:pt x="1103" y="243"/>
                    <a:pt x="1103" y="246"/>
                    <a:pt x="1104" y="246"/>
                  </a:cubicBezTo>
                  <a:cubicBezTo>
                    <a:pt x="1105" y="246"/>
                    <a:pt x="1108" y="243"/>
                    <a:pt x="1111" y="237"/>
                  </a:cubicBezTo>
                  <a:cubicBezTo>
                    <a:pt x="1114" y="237"/>
                    <a:pt x="1118" y="210"/>
                    <a:pt x="1120" y="210"/>
                  </a:cubicBezTo>
                  <a:cubicBezTo>
                    <a:pt x="1120" y="197"/>
                    <a:pt x="1123" y="185"/>
                    <a:pt x="1127" y="185"/>
                  </a:cubicBezTo>
                  <a:lnTo>
                    <a:pt x="1127" y="198"/>
                  </a:lnTo>
                  <a:lnTo>
                    <a:pt x="1127" y="224"/>
                  </a:lnTo>
                  <a:cubicBezTo>
                    <a:pt x="1130" y="224"/>
                    <a:pt x="1132" y="224"/>
                    <a:pt x="1132" y="212"/>
                  </a:cubicBezTo>
                  <a:cubicBezTo>
                    <a:pt x="1136" y="224"/>
                    <a:pt x="1139" y="225"/>
                    <a:pt x="1146" y="225"/>
                  </a:cubicBezTo>
                  <a:cubicBezTo>
                    <a:pt x="1151" y="225"/>
                    <a:pt x="1158" y="225"/>
                    <a:pt x="1160" y="212"/>
                  </a:cubicBezTo>
                  <a:cubicBezTo>
                    <a:pt x="1162" y="225"/>
                    <a:pt x="1168" y="232"/>
                    <a:pt x="1173" y="232"/>
                  </a:cubicBezTo>
                  <a:cubicBezTo>
                    <a:pt x="1179" y="232"/>
                    <a:pt x="1184" y="226"/>
                    <a:pt x="1186" y="213"/>
                  </a:cubicBezTo>
                  <a:cubicBezTo>
                    <a:pt x="1186" y="206"/>
                    <a:pt x="1187" y="203"/>
                    <a:pt x="1188" y="203"/>
                  </a:cubicBezTo>
                  <a:cubicBezTo>
                    <a:pt x="1189" y="203"/>
                    <a:pt x="1190" y="206"/>
                    <a:pt x="1192" y="213"/>
                  </a:cubicBezTo>
                  <a:cubicBezTo>
                    <a:pt x="1193" y="219"/>
                    <a:pt x="1194" y="223"/>
                    <a:pt x="1195" y="223"/>
                  </a:cubicBezTo>
                  <a:cubicBezTo>
                    <a:pt x="1196" y="223"/>
                    <a:pt x="1197" y="219"/>
                    <a:pt x="1198" y="213"/>
                  </a:cubicBezTo>
                  <a:cubicBezTo>
                    <a:pt x="1199" y="209"/>
                    <a:pt x="1200" y="208"/>
                    <a:pt x="1201" y="208"/>
                  </a:cubicBezTo>
                  <a:cubicBezTo>
                    <a:pt x="1203" y="208"/>
                    <a:pt x="1205" y="217"/>
                    <a:pt x="1207" y="226"/>
                  </a:cubicBezTo>
                  <a:cubicBezTo>
                    <a:pt x="1209" y="242"/>
                    <a:pt x="1211" y="248"/>
                    <a:pt x="1213" y="248"/>
                  </a:cubicBezTo>
                  <a:cubicBezTo>
                    <a:pt x="1214" y="248"/>
                    <a:pt x="1215" y="245"/>
                    <a:pt x="1216" y="240"/>
                  </a:cubicBezTo>
                  <a:cubicBezTo>
                    <a:pt x="1223" y="227"/>
                    <a:pt x="1230" y="227"/>
                    <a:pt x="1233" y="227"/>
                  </a:cubicBezTo>
                  <a:cubicBezTo>
                    <a:pt x="1241" y="214"/>
                    <a:pt x="1244" y="215"/>
                    <a:pt x="1243" y="201"/>
                  </a:cubicBezTo>
                  <a:cubicBezTo>
                    <a:pt x="1244" y="192"/>
                    <a:pt x="1247" y="183"/>
                    <a:pt x="1250" y="175"/>
                  </a:cubicBezTo>
                  <a:cubicBezTo>
                    <a:pt x="1253" y="170"/>
                    <a:pt x="1255" y="169"/>
                    <a:pt x="1256" y="169"/>
                  </a:cubicBezTo>
                  <a:cubicBezTo>
                    <a:pt x="1258" y="169"/>
                    <a:pt x="1257" y="175"/>
                    <a:pt x="1254" y="175"/>
                  </a:cubicBezTo>
                  <a:cubicBezTo>
                    <a:pt x="1244" y="188"/>
                    <a:pt x="1249" y="188"/>
                    <a:pt x="1250" y="201"/>
                  </a:cubicBezTo>
                  <a:cubicBezTo>
                    <a:pt x="1251" y="215"/>
                    <a:pt x="1258" y="215"/>
                    <a:pt x="1261" y="215"/>
                  </a:cubicBezTo>
                  <a:lnTo>
                    <a:pt x="1275" y="215"/>
                  </a:lnTo>
                  <a:cubicBezTo>
                    <a:pt x="1278" y="222"/>
                    <a:pt x="1280" y="225"/>
                    <a:pt x="1282" y="225"/>
                  </a:cubicBezTo>
                  <a:cubicBezTo>
                    <a:pt x="1284" y="225"/>
                    <a:pt x="1286" y="222"/>
                    <a:pt x="1288" y="216"/>
                  </a:cubicBezTo>
                  <a:cubicBezTo>
                    <a:pt x="1290" y="210"/>
                    <a:pt x="1291" y="206"/>
                    <a:pt x="1293" y="203"/>
                  </a:cubicBezTo>
                  <a:lnTo>
                    <a:pt x="1293" y="203"/>
                  </a:lnTo>
                  <a:cubicBezTo>
                    <a:pt x="1290" y="216"/>
                    <a:pt x="1298" y="223"/>
                    <a:pt x="1308" y="223"/>
                  </a:cubicBezTo>
                  <a:cubicBezTo>
                    <a:pt x="1317" y="223"/>
                    <a:pt x="1329" y="217"/>
                    <a:pt x="1338" y="205"/>
                  </a:cubicBezTo>
                  <a:lnTo>
                    <a:pt x="1338" y="205"/>
                  </a:lnTo>
                  <a:cubicBezTo>
                    <a:pt x="1336" y="208"/>
                    <a:pt x="1334" y="213"/>
                    <a:pt x="1332" y="217"/>
                  </a:cubicBezTo>
                  <a:cubicBezTo>
                    <a:pt x="1325" y="231"/>
                    <a:pt x="1329" y="231"/>
                    <a:pt x="1335" y="231"/>
                  </a:cubicBezTo>
                  <a:cubicBezTo>
                    <a:pt x="1337" y="231"/>
                    <a:pt x="1356" y="218"/>
                    <a:pt x="1367" y="218"/>
                  </a:cubicBezTo>
                  <a:cubicBezTo>
                    <a:pt x="1367" y="218"/>
                    <a:pt x="1367" y="218"/>
                    <a:pt x="1368" y="218"/>
                  </a:cubicBezTo>
                  <a:cubicBezTo>
                    <a:pt x="1370" y="219"/>
                    <a:pt x="1372" y="219"/>
                    <a:pt x="1374" y="219"/>
                  </a:cubicBezTo>
                  <a:cubicBezTo>
                    <a:pt x="1384" y="219"/>
                    <a:pt x="1395" y="214"/>
                    <a:pt x="1400" y="205"/>
                  </a:cubicBezTo>
                  <a:lnTo>
                    <a:pt x="1400" y="205"/>
                  </a:lnTo>
                  <a:cubicBezTo>
                    <a:pt x="1404" y="206"/>
                    <a:pt x="1404" y="206"/>
                    <a:pt x="1395" y="218"/>
                  </a:cubicBezTo>
                  <a:cubicBezTo>
                    <a:pt x="1381" y="232"/>
                    <a:pt x="1385" y="232"/>
                    <a:pt x="1388" y="232"/>
                  </a:cubicBezTo>
                  <a:cubicBezTo>
                    <a:pt x="1390" y="232"/>
                    <a:pt x="1400" y="219"/>
                    <a:pt x="1410" y="206"/>
                  </a:cubicBezTo>
                  <a:cubicBezTo>
                    <a:pt x="1415" y="199"/>
                    <a:pt x="1419" y="196"/>
                    <a:pt x="1421" y="196"/>
                  </a:cubicBezTo>
                  <a:cubicBezTo>
                    <a:pt x="1423" y="196"/>
                    <a:pt x="1423" y="199"/>
                    <a:pt x="1422" y="206"/>
                  </a:cubicBezTo>
                  <a:cubicBezTo>
                    <a:pt x="1420" y="213"/>
                    <a:pt x="1421" y="216"/>
                    <a:pt x="1425" y="216"/>
                  </a:cubicBezTo>
                  <a:cubicBezTo>
                    <a:pt x="1426" y="216"/>
                    <a:pt x="1427" y="216"/>
                    <a:pt x="1427" y="216"/>
                  </a:cubicBezTo>
                  <a:cubicBezTo>
                    <a:pt x="1428" y="219"/>
                    <a:pt x="1430" y="220"/>
                    <a:pt x="1432" y="220"/>
                  </a:cubicBezTo>
                  <a:cubicBezTo>
                    <a:pt x="1434" y="220"/>
                    <a:pt x="1435" y="220"/>
                    <a:pt x="1437" y="219"/>
                  </a:cubicBezTo>
                  <a:lnTo>
                    <a:pt x="1437" y="219"/>
                  </a:lnTo>
                  <a:cubicBezTo>
                    <a:pt x="1438" y="223"/>
                    <a:pt x="1438" y="226"/>
                    <a:pt x="1427" y="238"/>
                  </a:cubicBezTo>
                  <a:cubicBezTo>
                    <a:pt x="1419" y="250"/>
                    <a:pt x="1411" y="262"/>
                    <a:pt x="1416" y="262"/>
                  </a:cubicBezTo>
                  <a:cubicBezTo>
                    <a:pt x="1418" y="262"/>
                    <a:pt x="1422" y="260"/>
                    <a:pt x="1429" y="255"/>
                  </a:cubicBezTo>
                  <a:lnTo>
                    <a:pt x="1429" y="255"/>
                  </a:lnTo>
                  <a:cubicBezTo>
                    <a:pt x="1429" y="259"/>
                    <a:pt x="1429" y="259"/>
                    <a:pt x="1418" y="270"/>
                  </a:cubicBezTo>
                  <a:cubicBezTo>
                    <a:pt x="1411" y="279"/>
                    <a:pt x="1404" y="286"/>
                    <a:pt x="1405" y="286"/>
                  </a:cubicBezTo>
                  <a:cubicBezTo>
                    <a:pt x="1406" y="286"/>
                    <a:pt x="1409" y="283"/>
                    <a:pt x="1418" y="277"/>
                  </a:cubicBezTo>
                  <a:cubicBezTo>
                    <a:pt x="1420" y="276"/>
                    <a:pt x="1422" y="276"/>
                    <a:pt x="1424" y="276"/>
                  </a:cubicBezTo>
                  <a:cubicBezTo>
                    <a:pt x="1432" y="276"/>
                    <a:pt x="1431" y="285"/>
                    <a:pt x="1422" y="299"/>
                  </a:cubicBezTo>
                  <a:cubicBezTo>
                    <a:pt x="1422" y="300"/>
                    <a:pt x="1422" y="302"/>
                    <a:pt x="1424" y="302"/>
                  </a:cubicBezTo>
                  <a:cubicBezTo>
                    <a:pt x="1425" y="302"/>
                    <a:pt x="1428" y="300"/>
                    <a:pt x="1434" y="296"/>
                  </a:cubicBezTo>
                  <a:lnTo>
                    <a:pt x="1446" y="287"/>
                  </a:lnTo>
                  <a:lnTo>
                    <a:pt x="1446" y="287"/>
                  </a:lnTo>
                  <a:cubicBezTo>
                    <a:pt x="1433" y="298"/>
                    <a:pt x="1428" y="304"/>
                    <a:pt x="1429" y="304"/>
                  </a:cubicBezTo>
                  <a:cubicBezTo>
                    <a:pt x="1430" y="304"/>
                    <a:pt x="1436" y="300"/>
                    <a:pt x="1447" y="293"/>
                  </a:cubicBezTo>
                  <a:cubicBezTo>
                    <a:pt x="1452" y="290"/>
                    <a:pt x="1455" y="288"/>
                    <a:pt x="1456" y="288"/>
                  </a:cubicBezTo>
                  <a:cubicBezTo>
                    <a:pt x="1457" y="288"/>
                    <a:pt x="1455" y="291"/>
                    <a:pt x="1447" y="297"/>
                  </a:cubicBezTo>
                  <a:cubicBezTo>
                    <a:pt x="1436" y="309"/>
                    <a:pt x="1436" y="312"/>
                    <a:pt x="1436" y="312"/>
                  </a:cubicBezTo>
                  <a:cubicBezTo>
                    <a:pt x="1436" y="315"/>
                    <a:pt x="1451" y="324"/>
                    <a:pt x="1453" y="342"/>
                  </a:cubicBezTo>
                  <a:cubicBezTo>
                    <a:pt x="1456" y="365"/>
                    <a:pt x="1457" y="376"/>
                    <a:pt x="1466" y="376"/>
                  </a:cubicBezTo>
                  <a:cubicBezTo>
                    <a:pt x="1467" y="376"/>
                    <a:pt x="1469" y="376"/>
                    <a:pt x="1471" y="375"/>
                  </a:cubicBezTo>
                  <a:cubicBezTo>
                    <a:pt x="1474" y="375"/>
                    <a:pt x="1477" y="375"/>
                    <a:pt x="1478" y="375"/>
                  </a:cubicBezTo>
                  <a:cubicBezTo>
                    <a:pt x="1482" y="375"/>
                    <a:pt x="1480" y="376"/>
                    <a:pt x="1472" y="382"/>
                  </a:cubicBezTo>
                  <a:cubicBezTo>
                    <a:pt x="1460" y="390"/>
                    <a:pt x="1460" y="393"/>
                    <a:pt x="1460" y="397"/>
                  </a:cubicBezTo>
                  <a:cubicBezTo>
                    <a:pt x="1461" y="400"/>
                    <a:pt x="1461" y="403"/>
                    <a:pt x="1449" y="407"/>
                  </a:cubicBezTo>
                  <a:cubicBezTo>
                    <a:pt x="1461" y="407"/>
                    <a:pt x="1461" y="407"/>
                    <a:pt x="1462" y="410"/>
                  </a:cubicBezTo>
                  <a:cubicBezTo>
                    <a:pt x="1449" y="413"/>
                    <a:pt x="1450" y="417"/>
                    <a:pt x="1463" y="417"/>
                  </a:cubicBezTo>
                  <a:cubicBezTo>
                    <a:pt x="1472" y="416"/>
                    <a:pt x="1477" y="416"/>
                    <a:pt x="1480" y="416"/>
                  </a:cubicBezTo>
                  <a:cubicBezTo>
                    <a:pt x="1486" y="416"/>
                    <a:pt x="1480" y="417"/>
                    <a:pt x="1463" y="420"/>
                  </a:cubicBezTo>
                  <a:cubicBezTo>
                    <a:pt x="1452" y="423"/>
                    <a:pt x="1443" y="431"/>
                    <a:pt x="1446" y="431"/>
                  </a:cubicBezTo>
                  <a:cubicBezTo>
                    <a:pt x="1447" y="431"/>
                    <a:pt x="1448" y="430"/>
                    <a:pt x="1451" y="429"/>
                  </a:cubicBezTo>
                  <a:cubicBezTo>
                    <a:pt x="1452" y="429"/>
                    <a:pt x="1454" y="429"/>
                    <a:pt x="1455" y="429"/>
                  </a:cubicBezTo>
                  <a:cubicBezTo>
                    <a:pt x="1465" y="429"/>
                    <a:pt x="1467" y="435"/>
                    <a:pt x="1478" y="435"/>
                  </a:cubicBezTo>
                  <a:cubicBezTo>
                    <a:pt x="1479" y="438"/>
                    <a:pt x="1479" y="441"/>
                    <a:pt x="1466" y="444"/>
                  </a:cubicBezTo>
                  <a:cubicBezTo>
                    <a:pt x="1453" y="448"/>
                    <a:pt x="1469" y="462"/>
                    <a:pt x="1482" y="463"/>
                  </a:cubicBezTo>
                  <a:cubicBezTo>
                    <a:pt x="1485" y="462"/>
                    <a:pt x="1487" y="462"/>
                    <a:pt x="1489" y="462"/>
                  </a:cubicBezTo>
                  <a:cubicBezTo>
                    <a:pt x="1494" y="462"/>
                    <a:pt x="1493" y="464"/>
                    <a:pt x="1482" y="466"/>
                  </a:cubicBezTo>
                  <a:cubicBezTo>
                    <a:pt x="1469" y="468"/>
                    <a:pt x="1470" y="471"/>
                    <a:pt x="1470" y="474"/>
                  </a:cubicBezTo>
                  <a:cubicBezTo>
                    <a:pt x="1483" y="475"/>
                    <a:pt x="1470" y="477"/>
                    <a:pt x="1458" y="480"/>
                  </a:cubicBezTo>
                  <a:cubicBezTo>
                    <a:pt x="1455" y="479"/>
                    <a:pt x="1453" y="479"/>
                    <a:pt x="1452" y="479"/>
                  </a:cubicBezTo>
                  <a:cubicBezTo>
                    <a:pt x="1444" y="479"/>
                    <a:pt x="1444" y="482"/>
                    <a:pt x="1445" y="487"/>
                  </a:cubicBezTo>
                  <a:cubicBezTo>
                    <a:pt x="1459" y="489"/>
                    <a:pt x="1460" y="501"/>
                    <a:pt x="1461" y="510"/>
                  </a:cubicBezTo>
                  <a:cubicBezTo>
                    <a:pt x="1463" y="526"/>
                    <a:pt x="1477" y="527"/>
                    <a:pt x="1503" y="529"/>
                  </a:cubicBezTo>
                  <a:lnTo>
                    <a:pt x="1529" y="528"/>
                  </a:lnTo>
                  <a:lnTo>
                    <a:pt x="1503" y="532"/>
                  </a:lnTo>
                  <a:cubicBezTo>
                    <a:pt x="1490" y="533"/>
                    <a:pt x="1464" y="541"/>
                    <a:pt x="1464" y="541"/>
                  </a:cubicBezTo>
                  <a:cubicBezTo>
                    <a:pt x="1465" y="543"/>
                    <a:pt x="1467" y="543"/>
                    <a:pt x="1470" y="543"/>
                  </a:cubicBezTo>
                  <a:cubicBezTo>
                    <a:pt x="1475" y="543"/>
                    <a:pt x="1483" y="542"/>
                    <a:pt x="1491" y="540"/>
                  </a:cubicBezTo>
                  <a:cubicBezTo>
                    <a:pt x="1494" y="540"/>
                    <a:pt x="1496" y="540"/>
                    <a:pt x="1498" y="540"/>
                  </a:cubicBezTo>
                  <a:cubicBezTo>
                    <a:pt x="1504" y="540"/>
                    <a:pt x="1502" y="543"/>
                    <a:pt x="1492" y="549"/>
                  </a:cubicBezTo>
                  <a:cubicBezTo>
                    <a:pt x="1480" y="558"/>
                    <a:pt x="1480" y="560"/>
                    <a:pt x="1493" y="562"/>
                  </a:cubicBezTo>
                  <a:cubicBezTo>
                    <a:pt x="1495" y="565"/>
                    <a:pt x="1495" y="568"/>
                    <a:pt x="1482" y="573"/>
                  </a:cubicBezTo>
                  <a:cubicBezTo>
                    <a:pt x="1482" y="575"/>
                    <a:pt x="1482" y="575"/>
                    <a:pt x="1484" y="575"/>
                  </a:cubicBezTo>
                  <a:cubicBezTo>
                    <a:pt x="1486" y="575"/>
                    <a:pt x="1490" y="575"/>
                    <a:pt x="1496" y="574"/>
                  </a:cubicBezTo>
                  <a:cubicBezTo>
                    <a:pt x="1498" y="573"/>
                    <a:pt x="1500" y="573"/>
                    <a:pt x="1502" y="573"/>
                  </a:cubicBezTo>
                  <a:cubicBezTo>
                    <a:pt x="1508" y="573"/>
                    <a:pt x="1506" y="576"/>
                    <a:pt x="1496" y="581"/>
                  </a:cubicBezTo>
                  <a:cubicBezTo>
                    <a:pt x="1471" y="587"/>
                    <a:pt x="1471" y="595"/>
                    <a:pt x="1482" y="595"/>
                  </a:cubicBezTo>
                  <a:cubicBezTo>
                    <a:pt x="1483" y="595"/>
                    <a:pt x="1484" y="595"/>
                    <a:pt x="1484" y="595"/>
                  </a:cubicBezTo>
                  <a:cubicBezTo>
                    <a:pt x="1488" y="595"/>
                    <a:pt x="1491" y="594"/>
                    <a:pt x="1493" y="594"/>
                  </a:cubicBezTo>
                  <a:cubicBezTo>
                    <a:pt x="1498" y="594"/>
                    <a:pt x="1498" y="596"/>
                    <a:pt x="1498" y="599"/>
                  </a:cubicBezTo>
                  <a:cubicBezTo>
                    <a:pt x="1499" y="602"/>
                    <a:pt x="1499" y="605"/>
                    <a:pt x="1512" y="606"/>
                  </a:cubicBezTo>
                  <a:lnTo>
                    <a:pt x="1514" y="612"/>
                  </a:lnTo>
                  <a:cubicBezTo>
                    <a:pt x="1514" y="613"/>
                    <a:pt x="1511" y="614"/>
                    <a:pt x="1508" y="614"/>
                  </a:cubicBezTo>
                  <a:cubicBezTo>
                    <a:pt x="1505" y="614"/>
                    <a:pt x="1500" y="613"/>
                    <a:pt x="1500" y="611"/>
                  </a:cubicBezTo>
                  <a:lnTo>
                    <a:pt x="1487" y="616"/>
                  </a:lnTo>
                  <a:cubicBezTo>
                    <a:pt x="1488" y="622"/>
                    <a:pt x="1488" y="625"/>
                    <a:pt x="1501" y="627"/>
                  </a:cubicBezTo>
                  <a:cubicBezTo>
                    <a:pt x="1510" y="626"/>
                    <a:pt x="1516" y="626"/>
                    <a:pt x="1519" y="626"/>
                  </a:cubicBezTo>
                  <a:cubicBezTo>
                    <a:pt x="1525" y="626"/>
                    <a:pt x="1520" y="627"/>
                    <a:pt x="1502" y="630"/>
                  </a:cubicBezTo>
                  <a:cubicBezTo>
                    <a:pt x="1489" y="632"/>
                    <a:pt x="1477" y="637"/>
                    <a:pt x="1490" y="638"/>
                  </a:cubicBezTo>
                  <a:cubicBezTo>
                    <a:pt x="1492" y="638"/>
                    <a:pt x="1494" y="638"/>
                    <a:pt x="1496" y="638"/>
                  </a:cubicBezTo>
                  <a:cubicBezTo>
                    <a:pt x="1514" y="638"/>
                    <a:pt x="1502" y="642"/>
                    <a:pt x="1490" y="645"/>
                  </a:cubicBezTo>
                  <a:cubicBezTo>
                    <a:pt x="1464" y="645"/>
                    <a:pt x="1464" y="645"/>
                    <a:pt x="1491" y="654"/>
                  </a:cubicBezTo>
                  <a:cubicBezTo>
                    <a:pt x="1492" y="659"/>
                    <a:pt x="1507" y="670"/>
                    <a:pt x="1508" y="679"/>
                  </a:cubicBezTo>
                  <a:cubicBezTo>
                    <a:pt x="1510" y="692"/>
                    <a:pt x="1510" y="697"/>
                    <a:pt x="1498" y="703"/>
                  </a:cubicBezTo>
                  <a:cubicBezTo>
                    <a:pt x="1496" y="703"/>
                    <a:pt x="1493" y="704"/>
                    <a:pt x="1492" y="704"/>
                  </a:cubicBezTo>
                  <a:lnTo>
                    <a:pt x="1492" y="704"/>
                  </a:lnTo>
                  <a:cubicBezTo>
                    <a:pt x="1496" y="703"/>
                    <a:pt x="1499" y="703"/>
                    <a:pt x="1502" y="703"/>
                  </a:cubicBezTo>
                  <a:cubicBezTo>
                    <a:pt x="1511" y="703"/>
                    <a:pt x="1512" y="707"/>
                    <a:pt x="1512" y="713"/>
                  </a:cubicBezTo>
                  <a:cubicBezTo>
                    <a:pt x="1500" y="724"/>
                    <a:pt x="1515" y="729"/>
                    <a:pt x="1528" y="730"/>
                  </a:cubicBezTo>
                  <a:cubicBezTo>
                    <a:pt x="1527" y="726"/>
                    <a:pt x="1527" y="723"/>
                    <a:pt x="1527" y="723"/>
                  </a:cubicBezTo>
                  <a:cubicBezTo>
                    <a:pt x="1534" y="722"/>
                    <a:pt x="1539" y="722"/>
                    <a:pt x="1542" y="722"/>
                  </a:cubicBezTo>
                  <a:cubicBezTo>
                    <a:pt x="1553" y="722"/>
                    <a:pt x="1551" y="725"/>
                    <a:pt x="1542" y="731"/>
                  </a:cubicBezTo>
                  <a:cubicBezTo>
                    <a:pt x="1542" y="734"/>
                    <a:pt x="1528" y="735"/>
                    <a:pt x="1516" y="738"/>
                  </a:cubicBezTo>
                  <a:cubicBezTo>
                    <a:pt x="1502" y="740"/>
                    <a:pt x="1490" y="745"/>
                    <a:pt x="1490" y="748"/>
                  </a:cubicBezTo>
                  <a:cubicBezTo>
                    <a:pt x="1490" y="750"/>
                    <a:pt x="1490" y="752"/>
                    <a:pt x="1494" y="752"/>
                  </a:cubicBezTo>
                  <a:cubicBezTo>
                    <a:pt x="1496" y="752"/>
                    <a:pt x="1499" y="751"/>
                    <a:pt x="1503" y="749"/>
                  </a:cubicBezTo>
                  <a:cubicBezTo>
                    <a:pt x="1509" y="748"/>
                    <a:pt x="1512" y="748"/>
                    <a:pt x="1514" y="748"/>
                  </a:cubicBezTo>
                  <a:cubicBezTo>
                    <a:pt x="1517" y="748"/>
                    <a:pt x="1517" y="749"/>
                    <a:pt x="1517" y="750"/>
                  </a:cubicBezTo>
                  <a:cubicBezTo>
                    <a:pt x="1517" y="753"/>
                    <a:pt x="1518" y="757"/>
                    <a:pt x="1532" y="758"/>
                  </a:cubicBezTo>
                  <a:cubicBezTo>
                    <a:pt x="1534" y="757"/>
                    <a:pt x="1537" y="757"/>
                    <a:pt x="1538" y="757"/>
                  </a:cubicBezTo>
                  <a:cubicBezTo>
                    <a:pt x="1544" y="757"/>
                    <a:pt x="1545" y="760"/>
                    <a:pt x="1545" y="762"/>
                  </a:cubicBezTo>
                  <a:cubicBezTo>
                    <a:pt x="1533" y="767"/>
                    <a:pt x="1533" y="774"/>
                    <a:pt x="1533" y="774"/>
                  </a:cubicBezTo>
                  <a:lnTo>
                    <a:pt x="1520" y="775"/>
                  </a:lnTo>
                  <a:cubicBezTo>
                    <a:pt x="1511" y="777"/>
                    <a:pt x="1502" y="779"/>
                    <a:pt x="1495" y="783"/>
                  </a:cubicBezTo>
                  <a:cubicBezTo>
                    <a:pt x="1495" y="784"/>
                    <a:pt x="1498" y="784"/>
                    <a:pt x="1501" y="784"/>
                  </a:cubicBezTo>
                  <a:cubicBezTo>
                    <a:pt x="1505" y="784"/>
                    <a:pt x="1508" y="784"/>
                    <a:pt x="1508" y="784"/>
                  </a:cubicBezTo>
                  <a:cubicBezTo>
                    <a:pt x="1508" y="784"/>
                    <a:pt x="1508" y="784"/>
                    <a:pt x="1509" y="784"/>
                  </a:cubicBezTo>
                  <a:cubicBezTo>
                    <a:pt x="1521" y="784"/>
                    <a:pt x="1530" y="856"/>
                    <a:pt x="1532" y="864"/>
                  </a:cubicBezTo>
                  <a:cubicBezTo>
                    <a:pt x="1522" y="871"/>
                    <a:pt x="1520" y="878"/>
                    <a:pt x="1527" y="878"/>
                  </a:cubicBezTo>
                  <a:cubicBezTo>
                    <a:pt x="1528" y="878"/>
                    <a:pt x="1530" y="878"/>
                    <a:pt x="1533" y="877"/>
                  </a:cubicBezTo>
                  <a:cubicBezTo>
                    <a:pt x="1534" y="877"/>
                    <a:pt x="1534" y="877"/>
                    <a:pt x="1535" y="877"/>
                  </a:cubicBezTo>
                  <a:cubicBezTo>
                    <a:pt x="1546" y="877"/>
                    <a:pt x="1547" y="891"/>
                    <a:pt x="1549" y="909"/>
                  </a:cubicBezTo>
                  <a:cubicBezTo>
                    <a:pt x="1553" y="929"/>
                    <a:pt x="1554" y="944"/>
                    <a:pt x="1565" y="944"/>
                  </a:cubicBezTo>
                  <a:cubicBezTo>
                    <a:pt x="1566" y="944"/>
                    <a:pt x="1567" y="944"/>
                    <a:pt x="1567" y="944"/>
                  </a:cubicBezTo>
                  <a:cubicBezTo>
                    <a:pt x="1567" y="944"/>
                    <a:pt x="1567" y="947"/>
                    <a:pt x="1569" y="953"/>
                  </a:cubicBezTo>
                  <a:cubicBezTo>
                    <a:pt x="1570" y="960"/>
                    <a:pt x="1583" y="963"/>
                    <a:pt x="1583" y="966"/>
                  </a:cubicBezTo>
                  <a:cubicBezTo>
                    <a:pt x="1595" y="967"/>
                    <a:pt x="1597" y="970"/>
                    <a:pt x="1589" y="970"/>
                  </a:cubicBezTo>
                  <a:cubicBezTo>
                    <a:pt x="1588" y="970"/>
                    <a:pt x="1586" y="970"/>
                    <a:pt x="1584" y="970"/>
                  </a:cubicBezTo>
                  <a:cubicBezTo>
                    <a:pt x="1571" y="972"/>
                    <a:pt x="1557" y="974"/>
                    <a:pt x="1558" y="977"/>
                  </a:cubicBezTo>
                  <a:cubicBezTo>
                    <a:pt x="1558" y="980"/>
                    <a:pt x="1562" y="981"/>
                    <a:pt x="1567" y="981"/>
                  </a:cubicBezTo>
                  <a:cubicBezTo>
                    <a:pt x="1572" y="981"/>
                    <a:pt x="1579" y="980"/>
                    <a:pt x="1585" y="979"/>
                  </a:cubicBezTo>
                  <a:cubicBezTo>
                    <a:pt x="1588" y="978"/>
                    <a:pt x="1591" y="978"/>
                    <a:pt x="1593" y="978"/>
                  </a:cubicBezTo>
                  <a:cubicBezTo>
                    <a:pt x="1598" y="978"/>
                    <a:pt x="1599" y="980"/>
                    <a:pt x="1599" y="980"/>
                  </a:cubicBezTo>
                  <a:cubicBezTo>
                    <a:pt x="1599" y="983"/>
                    <a:pt x="1599" y="983"/>
                    <a:pt x="1585" y="986"/>
                  </a:cubicBezTo>
                  <a:lnTo>
                    <a:pt x="1560" y="989"/>
                  </a:lnTo>
                  <a:lnTo>
                    <a:pt x="1560" y="992"/>
                  </a:lnTo>
                  <a:cubicBezTo>
                    <a:pt x="1563" y="992"/>
                    <a:pt x="1565" y="992"/>
                    <a:pt x="1567" y="992"/>
                  </a:cubicBezTo>
                  <a:cubicBezTo>
                    <a:pt x="1573" y="992"/>
                    <a:pt x="1573" y="993"/>
                    <a:pt x="1573" y="993"/>
                  </a:cubicBezTo>
                  <a:cubicBezTo>
                    <a:pt x="1574" y="997"/>
                    <a:pt x="1574" y="997"/>
                    <a:pt x="1547" y="1000"/>
                  </a:cubicBezTo>
                  <a:cubicBezTo>
                    <a:pt x="1525" y="1004"/>
                    <a:pt x="1522" y="1007"/>
                    <a:pt x="1539" y="1007"/>
                  </a:cubicBezTo>
                  <a:cubicBezTo>
                    <a:pt x="1542" y="1007"/>
                    <a:pt x="1545" y="1007"/>
                    <a:pt x="1548" y="1007"/>
                  </a:cubicBezTo>
                  <a:lnTo>
                    <a:pt x="1562" y="1011"/>
                  </a:lnTo>
                  <a:cubicBezTo>
                    <a:pt x="1536" y="1018"/>
                    <a:pt x="1563" y="1020"/>
                    <a:pt x="1576" y="1021"/>
                  </a:cubicBezTo>
                  <a:cubicBezTo>
                    <a:pt x="1554" y="1027"/>
                    <a:pt x="1552" y="1031"/>
                    <a:pt x="1569" y="1031"/>
                  </a:cubicBezTo>
                  <a:cubicBezTo>
                    <a:pt x="1571" y="1031"/>
                    <a:pt x="1574" y="1031"/>
                    <a:pt x="1578" y="1030"/>
                  </a:cubicBezTo>
                  <a:cubicBezTo>
                    <a:pt x="1580" y="1030"/>
                    <a:pt x="1583" y="1030"/>
                    <a:pt x="1584" y="1030"/>
                  </a:cubicBezTo>
                  <a:cubicBezTo>
                    <a:pt x="1590" y="1030"/>
                    <a:pt x="1588" y="1033"/>
                    <a:pt x="1579" y="1037"/>
                  </a:cubicBezTo>
                  <a:cubicBezTo>
                    <a:pt x="1566" y="1042"/>
                    <a:pt x="1566" y="1045"/>
                    <a:pt x="1567" y="1051"/>
                  </a:cubicBezTo>
                  <a:cubicBezTo>
                    <a:pt x="1581" y="1052"/>
                    <a:pt x="1583" y="1074"/>
                    <a:pt x="1587" y="1099"/>
                  </a:cubicBezTo>
                  <a:cubicBezTo>
                    <a:pt x="1590" y="1125"/>
                    <a:pt x="1592" y="1143"/>
                    <a:pt x="1603" y="1143"/>
                  </a:cubicBezTo>
                  <a:cubicBezTo>
                    <a:pt x="1604" y="1143"/>
                    <a:pt x="1605" y="1143"/>
                    <a:pt x="1606" y="1143"/>
                  </a:cubicBezTo>
                  <a:lnTo>
                    <a:pt x="1606" y="1143"/>
                  </a:lnTo>
                  <a:cubicBezTo>
                    <a:pt x="1606" y="1146"/>
                    <a:pt x="1606" y="1146"/>
                    <a:pt x="1593" y="1152"/>
                  </a:cubicBezTo>
                  <a:cubicBezTo>
                    <a:pt x="1582" y="1153"/>
                    <a:pt x="1580" y="1155"/>
                    <a:pt x="1597" y="1155"/>
                  </a:cubicBezTo>
                  <a:cubicBezTo>
                    <a:pt x="1600" y="1155"/>
                    <a:pt x="1603" y="1155"/>
                    <a:pt x="1607" y="1155"/>
                  </a:cubicBezTo>
                  <a:cubicBezTo>
                    <a:pt x="1620" y="1156"/>
                    <a:pt x="1634" y="1154"/>
                    <a:pt x="1607" y="1158"/>
                  </a:cubicBezTo>
                  <a:cubicBezTo>
                    <a:pt x="1594" y="1161"/>
                    <a:pt x="1594" y="1166"/>
                    <a:pt x="1597" y="1178"/>
                  </a:cubicBezTo>
                  <a:cubicBezTo>
                    <a:pt x="1598" y="1188"/>
                    <a:pt x="1599" y="1199"/>
                    <a:pt x="1609" y="1199"/>
                  </a:cubicBezTo>
                  <a:cubicBezTo>
                    <a:pt x="1610" y="1199"/>
                    <a:pt x="1611" y="1199"/>
                    <a:pt x="1612" y="1199"/>
                  </a:cubicBezTo>
                  <a:cubicBezTo>
                    <a:pt x="1621" y="1202"/>
                    <a:pt x="1624" y="1203"/>
                    <a:pt x="1621" y="1203"/>
                  </a:cubicBezTo>
                  <a:cubicBezTo>
                    <a:pt x="1620" y="1203"/>
                    <a:pt x="1617" y="1202"/>
                    <a:pt x="1612" y="1202"/>
                  </a:cubicBezTo>
                  <a:cubicBezTo>
                    <a:pt x="1585" y="1202"/>
                    <a:pt x="1574" y="1220"/>
                    <a:pt x="1602" y="1226"/>
                  </a:cubicBezTo>
                  <a:cubicBezTo>
                    <a:pt x="1602" y="1228"/>
                    <a:pt x="1602" y="1231"/>
                    <a:pt x="1590" y="1233"/>
                  </a:cubicBezTo>
                  <a:cubicBezTo>
                    <a:pt x="1590" y="1237"/>
                    <a:pt x="1590" y="1240"/>
                    <a:pt x="1604" y="1247"/>
                  </a:cubicBezTo>
                  <a:lnTo>
                    <a:pt x="1607" y="1268"/>
                  </a:lnTo>
                  <a:cubicBezTo>
                    <a:pt x="1608" y="1275"/>
                    <a:pt x="1621" y="1278"/>
                    <a:pt x="1621" y="1278"/>
                  </a:cubicBezTo>
                  <a:cubicBezTo>
                    <a:pt x="1622" y="1280"/>
                    <a:pt x="1622" y="1281"/>
                    <a:pt x="1622" y="1282"/>
                  </a:cubicBezTo>
                  <a:lnTo>
                    <a:pt x="1622" y="1282"/>
                  </a:lnTo>
                  <a:cubicBezTo>
                    <a:pt x="1609" y="1284"/>
                    <a:pt x="1611" y="1300"/>
                    <a:pt x="1613" y="1321"/>
                  </a:cubicBezTo>
                  <a:cubicBezTo>
                    <a:pt x="1617" y="1342"/>
                    <a:pt x="1619" y="1361"/>
                    <a:pt x="1606" y="1366"/>
                  </a:cubicBezTo>
                  <a:cubicBezTo>
                    <a:pt x="1606" y="1366"/>
                    <a:pt x="1607" y="1369"/>
                    <a:pt x="1620" y="1370"/>
                  </a:cubicBezTo>
                  <a:cubicBezTo>
                    <a:pt x="1623" y="1370"/>
                    <a:pt x="1626" y="1370"/>
                    <a:pt x="1629" y="1370"/>
                  </a:cubicBezTo>
                  <a:cubicBezTo>
                    <a:pt x="1646" y="1370"/>
                    <a:pt x="1645" y="1373"/>
                    <a:pt x="1634" y="1378"/>
                  </a:cubicBezTo>
                  <a:cubicBezTo>
                    <a:pt x="1609" y="1385"/>
                    <a:pt x="1610" y="1396"/>
                    <a:pt x="1633" y="1396"/>
                  </a:cubicBezTo>
                  <a:cubicBezTo>
                    <a:pt x="1634" y="1396"/>
                    <a:pt x="1635" y="1396"/>
                    <a:pt x="1636" y="1396"/>
                  </a:cubicBezTo>
                  <a:lnTo>
                    <a:pt x="1636" y="1396"/>
                  </a:lnTo>
                  <a:lnTo>
                    <a:pt x="1624" y="1398"/>
                  </a:lnTo>
                  <a:cubicBezTo>
                    <a:pt x="1599" y="1405"/>
                    <a:pt x="1610" y="1412"/>
                    <a:pt x="1633" y="1412"/>
                  </a:cubicBezTo>
                  <a:cubicBezTo>
                    <a:pt x="1635" y="1412"/>
                    <a:pt x="1636" y="1412"/>
                    <a:pt x="1638" y="1412"/>
                  </a:cubicBezTo>
                  <a:lnTo>
                    <a:pt x="1638" y="1412"/>
                  </a:lnTo>
                  <a:cubicBezTo>
                    <a:pt x="1626" y="1417"/>
                    <a:pt x="1612" y="1422"/>
                    <a:pt x="1626" y="1423"/>
                  </a:cubicBezTo>
                  <a:cubicBezTo>
                    <a:pt x="1627" y="1426"/>
                    <a:pt x="1627" y="1426"/>
                    <a:pt x="1600" y="1430"/>
                  </a:cubicBezTo>
                  <a:cubicBezTo>
                    <a:pt x="1588" y="1432"/>
                    <a:pt x="1574" y="1434"/>
                    <a:pt x="1574" y="1438"/>
                  </a:cubicBezTo>
                  <a:cubicBezTo>
                    <a:pt x="1575" y="1438"/>
                    <a:pt x="1577" y="1439"/>
                    <a:pt x="1580" y="1439"/>
                  </a:cubicBezTo>
                  <a:cubicBezTo>
                    <a:pt x="1585" y="1439"/>
                    <a:pt x="1593" y="1438"/>
                    <a:pt x="1601" y="1437"/>
                  </a:cubicBezTo>
                  <a:lnTo>
                    <a:pt x="1602" y="1442"/>
                  </a:lnTo>
                  <a:cubicBezTo>
                    <a:pt x="1602" y="1442"/>
                    <a:pt x="1602" y="1444"/>
                    <a:pt x="1608" y="1444"/>
                  </a:cubicBezTo>
                  <a:cubicBezTo>
                    <a:pt x="1610" y="1444"/>
                    <a:pt x="1612" y="1444"/>
                    <a:pt x="1616" y="1443"/>
                  </a:cubicBezTo>
                  <a:cubicBezTo>
                    <a:pt x="1618" y="1443"/>
                    <a:pt x="1620" y="1443"/>
                    <a:pt x="1621" y="1443"/>
                  </a:cubicBezTo>
                  <a:cubicBezTo>
                    <a:pt x="1628" y="1443"/>
                    <a:pt x="1629" y="1445"/>
                    <a:pt x="1629" y="1448"/>
                  </a:cubicBezTo>
                  <a:cubicBezTo>
                    <a:pt x="1623" y="1449"/>
                    <a:pt x="1622" y="1450"/>
                    <a:pt x="1625" y="1450"/>
                  </a:cubicBezTo>
                  <a:cubicBezTo>
                    <a:pt x="1628" y="1450"/>
                    <a:pt x="1635" y="1448"/>
                    <a:pt x="1643" y="1445"/>
                  </a:cubicBezTo>
                  <a:cubicBezTo>
                    <a:pt x="1651" y="1445"/>
                    <a:pt x="1660" y="1443"/>
                    <a:pt x="1665" y="1443"/>
                  </a:cubicBezTo>
                  <a:cubicBezTo>
                    <a:pt x="1667" y="1443"/>
                    <a:pt x="1668" y="1444"/>
                    <a:pt x="1668" y="1444"/>
                  </a:cubicBezTo>
                  <a:lnTo>
                    <a:pt x="1695" y="1441"/>
                  </a:lnTo>
                  <a:cubicBezTo>
                    <a:pt x="1721" y="1437"/>
                    <a:pt x="1735" y="1435"/>
                    <a:pt x="1747" y="1426"/>
                  </a:cubicBezTo>
                  <a:cubicBezTo>
                    <a:pt x="1756" y="1414"/>
                    <a:pt x="1767" y="1404"/>
                    <a:pt x="1753" y="1404"/>
                  </a:cubicBezTo>
                  <a:cubicBezTo>
                    <a:pt x="1751" y="1404"/>
                    <a:pt x="1748" y="1404"/>
                    <a:pt x="1744" y="1405"/>
                  </a:cubicBezTo>
                  <a:cubicBezTo>
                    <a:pt x="1744" y="1405"/>
                    <a:pt x="1730" y="1404"/>
                    <a:pt x="1730" y="1401"/>
                  </a:cubicBezTo>
                  <a:cubicBezTo>
                    <a:pt x="1730" y="1397"/>
                    <a:pt x="1742" y="1393"/>
                    <a:pt x="1742" y="1393"/>
                  </a:cubicBezTo>
                  <a:cubicBezTo>
                    <a:pt x="1756" y="1391"/>
                    <a:pt x="1754" y="1378"/>
                    <a:pt x="1753" y="1362"/>
                  </a:cubicBezTo>
                  <a:cubicBezTo>
                    <a:pt x="1750" y="1345"/>
                    <a:pt x="1749" y="1336"/>
                    <a:pt x="1762" y="1330"/>
                  </a:cubicBezTo>
                  <a:cubicBezTo>
                    <a:pt x="1774" y="1324"/>
                    <a:pt x="1774" y="1322"/>
                    <a:pt x="1774" y="1322"/>
                  </a:cubicBezTo>
                  <a:lnTo>
                    <a:pt x="1774" y="1322"/>
                  </a:lnTo>
                  <a:cubicBezTo>
                    <a:pt x="1773" y="1322"/>
                    <a:pt x="1773" y="1322"/>
                    <a:pt x="1773" y="1322"/>
                  </a:cubicBezTo>
                  <a:cubicBezTo>
                    <a:pt x="1760" y="1322"/>
                    <a:pt x="1758" y="1305"/>
                    <a:pt x="1756" y="1284"/>
                  </a:cubicBezTo>
                  <a:cubicBezTo>
                    <a:pt x="1753" y="1263"/>
                    <a:pt x="1751" y="1242"/>
                    <a:pt x="1739" y="1242"/>
                  </a:cubicBezTo>
                  <a:cubicBezTo>
                    <a:pt x="1738" y="1242"/>
                    <a:pt x="1737" y="1242"/>
                    <a:pt x="1737" y="1242"/>
                  </a:cubicBezTo>
                  <a:lnTo>
                    <a:pt x="1737" y="1236"/>
                  </a:lnTo>
                  <a:cubicBezTo>
                    <a:pt x="1749" y="1235"/>
                    <a:pt x="1749" y="1228"/>
                    <a:pt x="1748" y="1222"/>
                  </a:cubicBezTo>
                  <a:cubicBezTo>
                    <a:pt x="1735" y="1218"/>
                    <a:pt x="1733" y="1211"/>
                    <a:pt x="1733" y="1211"/>
                  </a:cubicBezTo>
                  <a:cubicBezTo>
                    <a:pt x="1747" y="1210"/>
                    <a:pt x="1746" y="1207"/>
                    <a:pt x="1746" y="1200"/>
                  </a:cubicBezTo>
                  <a:cubicBezTo>
                    <a:pt x="1745" y="1195"/>
                    <a:pt x="1745" y="1192"/>
                    <a:pt x="1738" y="1192"/>
                  </a:cubicBezTo>
                  <a:cubicBezTo>
                    <a:pt x="1736" y="1192"/>
                    <a:pt x="1734" y="1193"/>
                    <a:pt x="1731" y="1193"/>
                  </a:cubicBezTo>
                  <a:cubicBezTo>
                    <a:pt x="1729" y="1181"/>
                    <a:pt x="1732" y="1167"/>
                    <a:pt x="1740" y="1157"/>
                  </a:cubicBezTo>
                  <a:cubicBezTo>
                    <a:pt x="1753" y="1152"/>
                    <a:pt x="1739" y="1150"/>
                    <a:pt x="1726" y="1149"/>
                  </a:cubicBezTo>
                  <a:cubicBezTo>
                    <a:pt x="1721" y="1150"/>
                    <a:pt x="1717" y="1150"/>
                    <a:pt x="1713" y="1150"/>
                  </a:cubicBezTo>
                  <a:cubicBezTo>
                    <a:pt x="1705" y="1150"/>
                    <a:pt x="1699" y="1149"/>
                    <a:pt x="1699" y="1147"/>
                  </a:cubicBezTo>
                  <a:lnTo>
                    <a:pt x="1726" y="1144"/>
                  </a:lnTo>
                  <a:cubicBezTo>
                    <a:pt x="1730" y="1144"/>
                    <a:pt x="1732" y="1144"/>
                    <a:pt x="1734" y="1144"/>
                  </a:cubicBezTo>
                  <a:cubicBezTo>
                    <a:pt x="1739" y="1144"/>
                    <a:pt x="1739" y="1143"/>
                    <a:pt x="1738" y="1138"/>
                  </a:cubicBezTo>
                  <a:lnTo>
                    <a:pt x="1737" y="1133"/>
                  </a:lnTo>
                  <a:cubicBezTo>
                    <a:pt x="1736" y="1133"/>
                    <a:pt x="1735" y="1133"/>
                    <a:pt x="1735" y="1133"/>
                  </a:cubicBezTo>
                  <a:cubicBezTo>
                    <a:pt x="1724" y="1133"/>
                    <a:pt x="1722" y="1118"/>
                    <a:pt x="1720" y="1098"/>
                  </a:cubicBezTo>
                  <a:cubicBezTo>
                    <a:pt x="1717" y="1072"/>
                    <a:pt x="1716" y="1062"/>
                    <a:pt x="1705" y="1062"/>
                  </a:cubicBezTo>
                  <a:cubicBezTo>
                    <a:pt x="1704" y="1062"/>
                    <a:pt x="1703" y="1062"/>
                    <a:pt x="1702" y="1062"/>
                  </a:cubicBezTo>
                  <a:cubicBezTo>
                    <a:pt x="1699" y="1062"/>
                    <a:pt x="1697" y="1062"/>
                    <a:pt x="1696" y="1062"/>
                  </a:cubicBezTo>
                  <a:cubicBezTo>
                    <a:pt x="1689" y="1062"/>
                    <a:pt x="1691" y="1059"/>
                    <a:pt x="1700" y="1049"/>
                  </a:cubicBezTo>
                  <a:cubicBezTo>
                    <a:pt x="1737" y="1025"/>
                    <a:pt x="1737" y="1025"/>
                    <a:pt x="1723" y="1024"/>
                  </a:cubicBezTo>
                  <a:lnTo>
                    <a:pt x="1723" y="1024"/>
                  </a:lnTo>
                  <a:cubicBezTo>
                    <a:pt x="1724" y="1027"/>
                    <a:pt x="1711" y="1029"/>
                    <a:pt x="1698" y="1032"/>
                  </a:cubicBezTo>
                  <a:cubicBezTo>
                    <a:pt x="1690" y="1033"/>
                    <a:pt x="1684" y="1033"/>
                    <a:pt x="1681" y="1033"/>
                  </a:cubicBezTo>
                  <a:cubicBezTo>
                    <a:pt x="1674" y="1033"/>
                    <a:pt x="1680" y="1030"/>
                    <a:pt x="1698" y="1025"/>
                  </a:cubicBezTo>
                  <a:cubicBezTo>
                    <a:pt x="1723" y="1021"/>
                    <a:pt x="1705" y="978"/>
                    <a:pt x="1679" y="978"/>
                  </a:cubicBezTo>
                  <a:cubicBezTo>
                    <a:pt x="1679" y="978"/>
                    <a:pt x="1679" y="978"/>
                    <a:pt x="1678" y="978"/>
                  </a:cubicBezTo>
                  <a:lnTo>
                    <a:pt x="1691" y="975"/>
                  </a:lnTo>
                  <a:cubicBezTo>
                    <a:pt x="1704" y="973"/>
                    <a:pt x="1704" y="971"/>
                    <a:pt x="1702" y="959"/>
                  </a:cubicBezTo>
                  <a:cubicBezTo>
                    <a:pt x="1702" y="952"/>
                    <a:pt x="1701" y="949"/>
                    <a:pt x="1701" y="949"/>
                  </a:cubicBezTo>
                  <a:cubicBezTo>
                    <a:pt x="1698" y="949"/>
                    <a:pt x="1696" y="949"/>
                    <a:pt x="1694" y="949"/>
                  </a:cubicBezTo>
                  <a:cubicBezTo>
                    <a:pt x="1677" y="949"/>
                    <a:pt x="1688" y="933"/>
                    <a:pt x="1699" y="931"/>
                  </a:cubicBezTo>
                  <a:cubicBezTo>
                    <a:pt x="1712" y="925"/>
                    <a:pt x="1712" y="925"/>
                    <a:pt x="1711" y="919"/>
                  </a:cubicBezTo>
                  <a:cubicBezTo>
                    <a:pt x="1684" y="914"/>
                    <a:pt x="1695" y="897"/>
                    <a:pt x="1708" y="895"/>
                  </a:cubicBezTo>
                  <a:cubicBezTo>
                    <a:pt x="1708" y="895"/>
                    <a:pt x="1708" y="891"/>
                    <a:pt x="1708" y="888"/>
                  </a:cubicBezTo>
                  <a:cubicBezTo>
                    <a:pt x="1694" y="887"/>
                    <a:pt x="1693" y="881"/>
                    <a:pt x="1693" y="878"/>
                  </a:cubicBezTo>
                  <a:cubicBezTo>
                    <a:pt x="1692" y="872"/>
                    <a:pt x="1692" y="868"/>
                    <a:pt x="1688" y="868"/>
                  </a:cubicBezTo>
                  <a:cubicBezTo>
                    <a:pt x="1685" y="868"/>
                    <a:pt x="1683" y="869"/>
                    <a:pt x="1678" y="871"/>
                  </a:cubicBezTo>
                  <a:cubicBezTo>
                    <a:pt x="1670" y="872"/>
                    <a:pt x="1663" y="873"/>
                    <a:pt x="1657" y="873"/>
                  </a:cubicBezTo>
                  <a:cubicBezTo>
                    <a:pt x="1654" y="873"/>
                    <a:pt x="1652" y="872"/>
                    <a:pt x="1652" y="871"/>
                  </a:cubicBezTo>
                  <a:lnTo>
                    <a:pt x="1665" y="870"/>
                  </a:lnTo>
                  <a:cubicBezTo>
                    <a:pt x="1678" y="868"/>
                    <a:pt x="1677" y="859"/>
                    <a:pt x="1675" y="846"/>
                  </a:cubicBezTo>
                  <a:cubicBezTo>
                    <a:pt x="1674" y="831"/>
                    <a:pt x="1673" y="824"/>
                    <a:pt x="1685" y="820"/>
                  </a:cubicBezTo>
                  <a:lnTo>
                    <a:pt x="1672" y="818"/>
                  </a:lnTo>
                  <a:cubicBezTo>
                    <a:pt x="1658" y="817"/>
                    <a:pt x="1658" y="814"/>
                    <a:pt x="1672" y="812"/>
                  </a:cubicBezTo>
                  <a:cubicBezTo>
                    <a:pt x="1684" y="807"/>
                    <a:pt x="1683" y="795"/>
                    <a:pt x="1668" y="790"/>
                  </a:cubicBezTo>
                  <a:lnTo>
                    <a:pt x="1667" y="784"/>
                  </a:lnTo>
                  <a:cubicBezTo>
                    <a:pt x="1692" y="777"/>
                    <a:pt x="1692" y="769"/>
                    <a:pt x="1670" y="769"/>
                  </a:cubicBezTo>
                  <a:cubicBezTo>
                    <a:pt x="1669" y="769"/>
                    <a:pt x="1668" y="769"/>
                    <a:pt x="1666" y="769"/>
                  </a:cubicBezTo>
                  <a:cubicBezTo>
                    <a:pt x="1678" y="767"/>
                    <a:pt x="1678" y="763"/>
                    <a:pt x="1678" y="760"/>
                  </a:cubicBezTo>
                  <a:cubicBezTo>
                    <a:pt x="1664" y="757"/>
                    <a:pt x="1663" y="744"/>
                    <a:pt x="1676" y="742"/>
                  </a:cubicBezTo>
                  <a:lnTo>
                    <a:pt x="1675" y="739"/>
                  </a:lnTo>
                  <a:cubicBezTo>
                    <a:pt x="1662" y="738"/>
                    <a:pt x="1662" y="734"/>
                    <a:pt x="1662" y="732"/>
                  </a:cubicBezTo>
                  <a:cubicBezTo>
                    <a:pt x="1661" y="729"/>
                    <a:pt x="1661" y="725"/>
                    <a:pt x="1647" y="724"/>
                  </a:cubicBezTo>
                  <a:cubicBezTo>
                    <a:pt x="1634" y="723"/>
                    <a:pt x="1634" y="720"/>
                    <a:pt x="1634" y="720"/>
                  </a:cubicBezTo>
                  <a:cubicBezTo>
                    <a:pt x="1633" y="719"/>
                    <a:pt x="1635" y="718"/>
                    <a:pt x="1639" y="718"/>
                  </a:cubicBezTo>
                  <a:cubicBezTo>
                    <a:pt x="1644" y="718"/>
                    <a:pt x="1652" y="719"/>
                    <a:pt x="1659" y="720"/>
                  </a:cubicBezTo>
                  <a:cubicBezTo>
                    <a:pt x="1662" y="720"/>
                    <a:pt x="1663" y="720"/>
                    <a:pt x="1665" y="720"/>
                  </a:cubicBezTo>
                  <a:cubicBezTo>
                    <a:pt x="1673" y="720"/>
                    <a:pt x="1669" y="713"/>
                    <a:pt x="1645" y="708"/>
                  </a:cubicBezTo>
                  <a:cubicBezTo>
                    <a:pt x="1629" y="706"/>
                    <a:pt x="1623" y="705"/>
                    <a:pt x="1625" y="705"/>
                  </a:cubicBezTo>
                  <a:cubicBezTo>
                    <a:pt x="1627" y="705"/>
                    <a:pt x="1634" y="705"/>
                    <a:pt x="1645" y="706"/>
                  </a:cubicBezTo>
                  <a:cubicBezTo>
                    <a:pt x="1651" y="707"/>
                    <a:pt x="1657" y="707"/>
                    <a:pt x="1660" y="707"/>
                  </a:cubicBezTo>
                  <a:cubicBezTo>
                    <a:pt x="1665" y="707"/>
                    <a:pt x="1666" y="706"/>
                    <a:pt x="1658" y="704"/>
                  </a:cubicBezTo>
                  <a:cubicBezTo>
                    <a:pt x="1658" y="704"/>
                    <a:pt x="1657" y="699"/>
                    <a:pt x="1649" y="699"/>
                  </a:cubicBezTo>
                  <a:cubicBezTo>
                    <a:pt x="1647" y="699"/>
                    <a:pt x="1646" y="699"/>
                    <a:pt x="1644" y="699"/>
                  </a:cubicBezTo>
                  <a:lnTo>
                    <a:pt x="1643" y="691"/>
                  </a:lnTo>
                  <a:cubicBezTo>
                    <a:pt x="1655" y="682"/>
                    <a:pt x="1655" y="679"/>
                    <a:pt x="1655" y="676"/>
                  </a:cubicBezTo>
                  <a:cubicBezTo>
                    <a:pt x="1641" y="675"/>
                    <a:pt x="1641" y="675"/>
                    <a:pt x="1654" y="669"/>
                  </a:cubicBezTo>
                  <a:cubicBezTo>
                    <a:pt x="1663" y="668"/>
                    <a:pt x="1665" y="667"/>
                    <a:pt x="1658" y="667"/>
                  </a:cubicBezTo>
                  <a:cubicBezTo>
                    <a:pt x="1654" y="667"/>
                    <a:pt x="1649" y="667"/>
                    <a:pt x="1640" y="668"/>
                  </a:cubicBezTo>
                  <a:cubicBezTo>
                    <a:pt x="1627" y="668"/>
                    <a:pt x="1627" y="665"/>
                    <a:pt x="1639" y="659"/>
                  </a:cubicBezTo>
                  <a:cubicBezTo>
                    <a:pt x="1659" y="657"/>
                    <a:pt x="1664" y="654"/>
                    <a:pt x="1658" y="654"/>
                  </a:cubicBezTo>
                  <a:cubicBezTo>
                    <a:pt x="1657" y="654"/>
                    <a:pt x="1655" y="654"/>
                    <a:pt x="1652" y="655"/>
                  </a:cubicBezTo>
                  <a:cubicBezTo>
                    <a:pt x="1638" y="654"/>
                    <a:pt x="1638" y="650"/>
                    <a:pt x="1638" y="650"/>
                  </a:cubicBezTo>
                  <a:cubicBezTo>
                    <a:pt x="1652" y="648"/>
                    <a:pt x="1648" y="620"/>
                    <a:pt x="1645" y="593"/>
                  </a:cubicBezTo>
                  <a:cubicBezTo>
                    <a:pt x="1644" y="591"/>
                    <a:pt x="1638" y="590"/>
                    <a:pt x="1631" y="590"/>
                  </a:cubicBezTo>
                  <a:cubicBezTo>
                    <a:pt x="1627" y="590"/>
                    <a:pt x="1622" y="590"/>
                    <a:pt x="1618" y="591"/>
                  </a:cubicBezTo>
                  <a:cubicBezTo>
                    <a:pt x="1609" y="592"/>
                    <a:pt x="1604" y="592"/>
                    <a:pt x="1603" y="592"/>
                  </a:cubicBezTo>
                  <a:cubicBezTo>
                    <a:pt x="1600" y="592"/>
                    <a:pt x="1609" y="590"/>
                    <a:pt x="1617" y="587"/>
                  </a:cubicBezTo>
                  <a:cubicBezTo>
                    <a:pt x="1643" y="581"/>
                    <a:pt x="1651" y="576"/>
                    <a:pt x="1642" y="576"/>
                  </a:cubicBezTo>
                  <a:cubicBezTo>
                    <a:pt x="1638" y="576"/>
                    <a:pt x="1629" y="578"/>
                    <a:pt x="1616" y="581"/>
                  </a:cubicBezTo>
                  <a:cubicBezTo>
                    <a:pt x="1604" y="584"/>
                    <a:pt x="1598" y="586"/>
                    <a:pt x="1597" y="586"/>
                  </a:cubicBezTo>
                  <a:cubicBezTo>
                    <a:pt x="1596" y="586"/>
                    <a:pt x="1603" y="584"/>
                    <a:pt x="1616" y="578"/>
                  </a:cubicBezTo>
                  <a:cubicBezTo>
                    <a:pt x="1628" y="573"/>
                    <a:pt x="1628" y="573"/>
                    <a:pt x="1615" y="572"/>
                  </a:cubicBezTo>
                  <a:cubicBezTo>
                    <a:pt x="1612" y="572"/>
                    <a:pt x="1609" y="572"/>
                    <a:pt x="1608" y="572"/>
                  </a:cubicBezTo>
                  <a:cubicBezTo>
                    <a:pt x="1602" y="572"/>
                    <a:pt x="1604" y="570"/>
                    <a:pt x="1615" y="568"/>
                  </a:cubicBezTo>
                  <a:cubicBezTo>
                    <a:pt x="1625" y="564"/>
                    <a:pt x="1636" y="560"/>
                    <a:pt x="1631" y="560"/>
                  </a:cubicBezTo>
                  <a:cubicBezTo>
                    <a:pt x="1630" y="560"/>
                    <a:pt x="1629" y="560"/>
                    <a:pt x="1627" y="560"/>
                  </a:cubicBezTo>
                  <a:cubicBezTo>
                    <a:pt x="1627" y="560"/>
                    <a:pt x="1627" y="557"/>
                    <a:pt x="1639" y="553"/>
                  </a:cubicBezTo>
                  <a:cubicBezTo>
                    <a:pt x="1652" y="547"/>
                    <a:pt x="1638" y="546"/>
                    <a:pt x="1625" y="545"/>
                  </a:cubicBezTo>
                  <a:cubicBezTo>
                    <a:pt x="1598" y="540"/>
                    <a:pt x="1598" y="537"/>
                    <a:pt x="1624" y="536"/>
                  </a:cubicBezTo>
                  <a:cubicBezTo>
                    <a:pt x="1649" y="535"/>
                    <a:pt x="1637" y="522"/>
                    <a:pt x="1612" y="522"/>
                  </a:cubicBezTo>
                  <a:cubicBezTo>
                    <a:pt x="1611" y="522"/>
                    <a:pt x="1610" y="522"/>
                    <a:pt x="1609" y="522"/>
                  </a:cubicBezTo>
                  <a:cubicBezTo>
                    <a:pt x="1598" y="523"/>
                    <a:pt x="1591" y="523"/>
                    <a:pt x="1588" y="523"/>
                  </a:cubicBezTo>
                  <a:cubicBezTo>
                    <a:pt x="1584" y="523"/>
                    <a:pt x="1588" y="522"/>
                    <a:pt x="1595" y="521"/>
                  </a:cubicBezTo>
                  <a:cubicBezTo>
                    <a:pt x="1609" y="519"/>
                    <a:pt x="1608" y="517"/>
                    <a:pt x="1608" y="517"/>
                  </a:cubicBezTo>
                  <a:cubicBezTo>
                    <a:pt x="1608" y="513"/>
                    <a:pt x="1608" y="510"/>
                    <a:pt x="1620" y="508"/>
                  </a:cubicBezTo>
                  <a:cubicBezTo>
                    <a:pt x="1620" y="508"/>
                    <a:pt x="1620" y="504"/>
                    <a:pt x="1607" y="501"/>
                  </a:cubicBezTo>
                  <a:cubicBezTo>
                    <a:pt x="1580" y="499"/>
                    <a:pt x="1591" y="487"/>
                    <a:pt x="1617" y="480"/>
                  </a:cubicBezTo>
                  <a:lnTo>
                    <a:pt x="1603" y="476"/>
                  </a:lnTo>
                  <a:cubicBezTo>
                    <a:pt x="1597" y="477"/>
                    <a:pt x="1591" y="477"/>
                    <a:pt x="1587" y="477"/>
                  </a:cubicBezTo>
                  <a:cubicBezTo>
                    <a:pt x="1572" y="477"/>
                    <a:pt x="1569" y="475"/>
                    <a:pt x="1590" y="472"/>
                  </a:cubicBezTo>
                  <a:lnTo>
                    <a:pt x="1602" y="470"/>
                  </a:lnTo>
                  <a:lnTo>
                    <a:pt x="1602" y="470"/>
                  </a:lnTo>
                  <a:cubicBezTo>
                    <a:pt x="1601" y="470"/>
                    <a:pt x="1600" y="470"/>
                    <a:pt x="1600" y="470"/>
                  </a:cubicBezTo>
                  <a:cubicBezTo>
                    <a:pt x="1577" y="470"/>
                    <a:pt x="1589" y="456"/>
                    <a:pt x="1613" y="453"/>
                  </a:cubicBezTo>
                  <a:cubicBezTo>
                    <a:pt x="1627" y="450"/>
                    <a:pt x="1627" y="450"/>
                    <a:pt x="1627" y="447"/>
                  </a:cubicBezTo>
                  <a:lnTo>
                    <a:pt x="1627" y="447"/>
                  </a:lnTo>
                  <a:lnTo>
                    <a:pt x="1613" y="449"/>
                  </a:lnTo>
                  <a:cubicBezTo>
                    <a:pt x="1605" y="451"/>
                    <a:pt x="1597" y="452"/>
                    <a:pt x="1592" y="452"/>
                  </a:cubicBezTo>
                  <a:cubicBezTo>
                    <a:pt x="1589" y="452"/>
                    <a:pt x="1587" y="451"/>
                    <a:pt x="1587" y="450"/>
                  </a:cubicBezTo>
                  <a:cubicBezTo>
                    <a:pt x="1587" y="447"/>
                    <a:pt x="1587" y="444"/>
                    <a:pt x="1599" y="441"/>
                  </a:cubicBezTo>
                  <a:cubicBezTo>
                    <a:pt x="1610" y="438"/>
                    <a:pt x="1621" y="433"/>
                    <a:pt x="1616" y="433"/>
                  </a:cubicBezTo>
                  <a:cubicBezTo>
                    <a:pt x="1615" y="433"/>
                    <a:pt x="1613" y="433"/>
                    <a:pt x="1611" y="434"/>
                  </a:cubicBezTo>
                  <a:cubicBezTo>
                    <a:pt x="1611" y="434"/>
                    <a:pt x="1611" y="430"/>
                    <a:pt x="1624" y="426"/>
                  </a:cubicBezTo>
                  <a:lnTo>
                    <a:pt x="1622" y="413"/>
                  </a:lnTo>
                  <a:cubicBezTo>
                    <a:pt x="1609" y="413"/>
                    <a:pt x="1608" y="403"/>
                    <a:pt x="1620" y="401"/>
                  </a:cubicBezTo>
                  <a:cubicBezTo>
                    <a:pt x="1619" y="393"/>
                    <a:pt x="1613" y="388"/>
                    <a:pt x="1606" y="387"/>
                  </a:cubicBezTo>
                  <a:cubicBezTo>
                    <a:pt x="1604" y="376"/>
                    <a:pt x="1603" y="371"/>
                    <a:pt x="1616" y="367"/>
                  </a:cubicBezTo>
                  <a:cubicBezTo>
                    <a:pt x="1629" y="364"/>
                    <a:pt x="1629" y="364"/>
                    <a:pt x="1616" y="363"/>
                  </a:cubicBezTo>
                  <a:cubicBezTo>
                    <a:pt x="1613" y="364"/>
                    <a:pt x="1611" y="364"/>
                    <a:pt x="1609" y="364"/>
                  </a:cubicBezTo>
                  <a:cubicBezTo>
                    <a:pt x="1602" y="364"/>
                    <a:pt x="1602" y="360"/>
                    <a:pt x="1601" y="355"/>
                  </a:cubicBezTo>
                  <a:cubicBezTo>
                    <a:pt x="1600" y="349"/>
                    <a:pt x="1600" y="345"/>
                    <a:pt x="1600" y="345"/>
                  </a:cubicBezTo>
                  <a:cubicBezTo>
                    <a:pt x="1594" y="347"/>
                    <a:pt x="1590" y="347"/>
                    <a:pt x="1589" y="347"/>
                  </a:cubicBezTo>
                  <a:cubicBezTo>
                    <a:pt x="1587" y="347"/>
                    <a:pt x="1587" y="346"/>
                    <a:pt x="1587" y="344"/>
                  </a:cubicBezTo>
                  <a:cubicBezTo>
                    <a:pt x="1585" y="338"/>
                    <a:pt x="1597" y="318"/>
                    <a:pt x="1595" y="312"/>
                  </a:cubicBezTo>
                  <a:cubicBezTo>
                    <a:pt x="1594" y="304"/>
                    <a:pt x="1594" y="300"/>
                    <a:pt x="1591" y="300"/>
                  </a:cubicBezTo>
                  <a:cubicBezTo>
                    <a:pt x="1590" y="300"/>
                    <a:pt x="1587" y="303"/>
                    <a:pt x="1581" y="308"/>
                  </a:cubicBezTo>
                  <a:cubicBezTo>
                    <a:pt x="1581" y="310"/>
                    <a:pt x="1579" y="313"/>
                    <a:pt x="1577" y="313"/>
                  </a:cubicBezTo>
                  <a:cubicBezTo>
                    <a:pt x="1576" y="313"/>
                    <a:pt x="1575" y="310"/>
                    <a:pt x="1581" y="302"/>
                  </a:cubicBezTo>
                  <a:cubicBezTo>
                    <a:pt x="1580" y="298"/>
                    <a:pt x="1590" y="275"/>
                    <a:pt x="1588" y="260"/>
                  </a:cubicBezTo>
                  <a:cubicBezTo>
                    <a:pt x="1586" y="246"/>
                    <a:pt x="1586" y="240"/>
                    <a:pt x="1582" y="240"/>
                  </a:cubicBezTo>
                  <a:cubicBezTo>
                    <a:pt x="1581" y="240"/>
                    <a:pt x="1578" y="242"/>
                    <a:pt x="1573" y="245"/>
                  </a:cubicBezTo>
                  <a:cubicBezTo>
                    <a:pt x="1563" y="254"/>
                    <a:pt x="1557" y="258"/>
                    <a:pt x="1555" y="258"/>
                  </a:cubicBezTo>
                  <a:cubicBezTo>
                    <a:pt x="1553" y="258"/>
                    <a:pt x="1559" y="252"/>
                    <a:pt x="1572" y="241"/>
                  </a:cubicBezTo>
                  <a:cubicBezTo>
                    <a:pt x="1589" y="221"/>
                    <a:pt x="1593" y="213"/>
                    <a:pt x="1589" y="213"/>
                  </a:cubicBezTo>
                  <a:cubicBezTo>
                    <a:pt x="1588" y="213"/>
                    <a:pt x="1585" y="214"/>
                    <a:pt x="1582" y="216"/>
                  </a:cubicBezTo>
                  <a:cubicBezTo>
                    <a:pt x="1577" y="217"/>
                    <a:pt x="1574" y="218"/>
                    <a:pt x="1572" y="218"/>
                  </a:cubicBezTo>
                  <a:cubicBezTo>
                    <a:pt x="1569" y="218"/>
                    <a:pt x="1569" y="217"/>
                    <a:pt x="1569" y="214"/>
                  </a:cubicBezTo>
                  <a:cubicBezTo>
                    <a:pt x="1581" y="206"/>
                    <a:pt x="1580" y="200"/>
                    <a:pt x="1566" y="198"/>
                  </a:cubicBezTo>
                  <a:cubicBezTo>
                    <a:pt x="1566" y="194"/>
                    <a:pt x="1566" y="194"/>
                    <a:pt x="1578" y="185"/>
                  </a:cubicBezTo>
                  <a:lnTo>
                    <a:pt x="1576" y="173"/>
                  </a:lnTo>
                  <a:cubicBezTo>
                    <a:pt x="1574" y="174"/>
                    <a:pt x="1572" y="175"/>
                    <a:pt x="1570" y="175"/>
                  </a:cubicBezTo>
                  <a:cubicBezTo>
                    <a:pt x="1552" y="175"/>
                    <a:pt x="1560" y="140"/>
                    <a:pt x="1570" y="124"/>
                  </a:cubicBezTo>
                  <a:cubicBezTo>
                    <a:pt x="1570" y="124"/>
                    <a:pt x="1569" y="122"/>
                    <a:pt x="1566" y="122"/>
                  </a:cubicBezTo>
                  <a:cubicBezTo>
                    <a:pt x="1564" y="122"/>
                    <a:pt x="1561" y="123"/>
                    <a:pt x="1556" y="125"/>
                  </a:cubicBezTo>
                  <a:cubicBezTo>
                    <a:pt x="1546" y="133"/>
                    <a:pt x="1541" y="136"/>
                    <a:pt x="1539" y="136"/>
                  </a:cubicBezTo>
                  <a:cubicBezTo>
                    <a:pt x="1536" y="136"/>
                    <a:pt x="1541" y="129"/>
                    <a:pt x="1555" y="115"/>
                  </a:cubicBezTo>
                  <a:cubicBezTo>
                    <a:pt x="1568" y="102"/>
                    <a:pt x="1574" y="96"/>
                    <a:pt x="1572" y="96"/>
                  </a:cubicBezTo>
                  <a:cubicBezTo>
                    <a:pt x="1571" y="96"/>
                    <a:pt x="1565" y="101"/>
                    <a:pt x="1554" y="109"/>
                  </a:cubicBezTo>
                  <a:cubicBezTo>
                    <a:pt x="1553" y="110"/>
                    <a:pt x="1552" y="111"/>
                    <a:pt x="1550" y="111"/>
                  </a:cubicBezTo>
                  <a:cubicBezTo>
                    <a:pt x="1542" y="111"/>
                    <a:pt x="1541" y="89"/>
                    <a:pt x="1562" y="70"/>
                  </a:cubicBezTo>
                  <a:lnTo>
                    <a:pt x="1585" y="44"/>
                  </a:lnTo>
                  <a:lnTo>
                    <a:pt x="1585" y="44"/>
                  </a:lnTo>
                  <a:cubicBezTo>
                    <a:pt x="1580" y="47"/>
                    <a:pt x="1578" y="48"/>
                    <a:pt x="1576" y="48"/>
                  </a:cubicBezTo>
                  <a:cubicBezTo>
                    <a:pt x="1574" y="48"/>
                    <a:pt x="1574" y="47"/>
                    <a:pt x="1573" y="47"/>
                  </a:cubicBezTo>
                  <a:lnTo>
                    <a:pt x="1571" y="48"/>
                  </a:lnTo>
                  <a:cubicBezTo>
                    <a:pt x="1565" y="56"/>
                    <a:pt x="1556" y="61"/>
                    <a:pt x="1546" y="61"/>
                  </a:cubicBezTo>
                  <a:cubicBezTo>
                    <a:pt x="1543" y="61"/>
                    <a:pt x="1541" y="61"/>
                    <a:pt x="1538" y="60"/>
                  </a:cubicBezTo>
                  <a:cubicBezTo>
                    <a:pt x="1528" y="60"/>
                    <a:pt x="1498" y="72"/>
                    <a:pt x="1487" y="72"/>
                  </a:cubicBezTo>
                  <a:cubicBezTo>
                    <a:pt x="1486" y="72"/>
                    <a:pt x="1486" y="72"/>
                    <a:pt x="1486" y="72"/>
                  </a:cubicBezTo>
                  <a:cubicBezTo>
                    <a:pt x="1475" y="72"/>
                    <a:pt x="1460" y="72"/>
                    <a:pt x="1463" y="59"/>
                  </a:cubicBezTo>
                  <a:cubicBezTo>
                    <a:pt x="1458" y="59"/>
                    <a:pt x="1452" y="59"/>
                    <a:pt x="1434" y="72"/>
                  </a:cubicBezTo>
                  <a:cubicBezTo>
                    <a:pt x="1428" y="78"/>
                    <a:pt x="1422" y="82"/>
                    <a:pt x="1419" y="82"/>
                  </a:cubicBezTo>
                  <a:cubicBezTo>
                    <a:pt x="1416" y="82"/>
                    <a:pt x="1415" y="78"/>
                    <a:pt x="1418" y="71"/>
                  </a:cubicBezTo>
                  <a:lnTo>
                    <a:pt x="1413" y="71"/>
                  </a:lnTo>
                  <a:cubicBezTo>
                    <a:pt x="1396" y="85"/>
                    <a:pt x="1391" y="85"/>
                    <a:pt x="1391" y="85"/>
                  </a:cubicBezTo>
                  <a:cubicBezTo>
                    <a:pt x="1396" y="75"/>
                    <a:pt x="1397" y="66"/>
                    <a:pt x="1394" y="66"/>
                  </a:cubicBezTo>
                  <a:cubicBezTo>
                    <a:pt x="1392" y="66"/>
                    <a:pt x="1390" y="67"/>
                    <a:pt x="1387" y="71"/>
                  </a:cubicBezTo>
                  <a:cubicBezTo>
                    <a:pt x="1382" y="82"/>
                    <a:pt x="1378" y="84"/>
                    <a:pt x="1372" y="84"/>
                  </a:cubicBezTo>
                  <a:cubicBezTo>
                    <a:pt x="1370" y="84"/>
                    <a:pt x="1368" y="84"/>
                    <a:pt x="1366" y="84"/>
                  </a:cubicBezTo>
                  <a:cubicBezTo>
                    <a:pt x="1363" y="77"/>
                    <a:pt x="1320" y="74"/>
                    <a:pt x="1275" y="72"/>
                  </a:cubicBezTo>
                  <a:cubicBezTo>
                    <a:pt x="1252" y="72"/>
                    <a:pt x="1230" y="72"/>
                    <a:pt x="1214" y="74"/>
                  </a:cubicBezTo>
                  <a:cubicBezTo>
                    <a:pt x="1199" y="75"/>
                    <a:pt x="1196" y="77"/>
                    <a:pt x="1195" y="80"/>
                  </a:cubicBezTo>
                  <a:lnTo>
                    <a:pt x="1177" y="80"/>
                  </a:lnTo>
                  <a:cubicBezTo>
                    <a:pt x="1177" y="69"/>
                    <a:pt x="1174" y="65"/>
                    <a:pt x="1170" y="65"/>
                  </a:cubicBezTo>
                  <a:cubicBezTo>
                    <a:pt x="1165" y="65"/>
                    <a:pt x="1157" y="72"/>
                    <a:pt x="1151" y="79"/>
                  </a:cubicBezTo>
                  <a:cubicBezTo>
                    <a:pt x="1149" y="93"/>
                    <a:pt x="1146" y="93"/>
                    <a:pt x="1142" y="93"/>
                  </a:cubicBezTo>
                  <a:cubicBezTo>
                    <a:pt x="1142" y="77"/>
                    <a:pt x="1139" y="70"/>
                    <a:pt x="1135" y="70"/>
                  </a:cubicBezTo>
                  <a:cubicBezTo>
                    <a:pt x="1133" y="70"/>
                    <a:pt x="1129" y="74"/>
                    <a:pt x="1127" y="79"/>
                  </a:cubicBezTo>
                  <a:cubicBezTo>
                    <a:pt x="1125" y="92"/>
                    <a:pt x="1124" y="98"/>
                    <a:pt x="1123" y="98"/>
                  </a:cubicBezTo>
                  <a:cubicBezTo>
                    <a:pt x="1122" y="98"/>
                    <a:pt x="1121" y="92"/>
                    <a:pt x="1121" y="78"/>
                  </a:cubicBezTo>
                  <a:cubicBezTo>
                    <a:pt x="1121" y="66"/>
                    <a:pt x="1120" y="60"/>
                    <a:pt x="1118" y="60"/>
                  </a:cubicBezTo>
                  <a:cubicBezTo>
                    <a:pt x="1115" y="60"/>
                    <a:pt x="1112" y="70"/>
                    <a:pt x="1109" y="91"/>
                  </a:cubicBezTo>
                  <a:cubicBezTo>
                    <a:pt x="1107" y="98"/>
                    <a:pt x="1106" y="102"/>
                    <a:pt x="1105" y="102"/>
                  </a:cubicBezTo>
                  <a:cubicBezTo>
                    <a:pt x="1104" y="102"/>
                    <a:pt x="1104" y="98"/>
                    <a:pt x="1102" y="91"/>
                  </a:cubicBezTo>
                  <a:cubicBezTo>
                    <a:pt x="1100" y="76"/>
                    <a:pt x="1098" y="69"/>
                    <a:pt x="1097" y="69"/>
                  </a:cubicBezTo>
                  <a:cubicBezTo>
                    <a:pt x="1097" y="69"/>
                    <a:pt x="1096" y="72"/>
                    <a:pt x="1096" y="78"/>
                  </a:cubicBezTo>
                  <a:cubicBezTo>
                    <a:pt x="1095" y="91"/>
                    <a:pt x="1093" y="97"/>
                    <a:pt x="1091" y="97"/>
                  </a:cubicBezTo>
                  <a:cubicBezTo>
                    <a:pt x="1090" y="97"/>
                    <a:pt x="1088" y="91"/>
                    <a:pt x="1086" y="77"/>
                  </a:cubicBezTo>
                  <a:cubicBezTo>
                    <a:pt x="1083" y="64"/>
                    <a:pt x="1082" y="58"/>
                    <a:pt x="1081" y="58"/>
                  </a:cubicBezTo>
                  <a:cubicBezTo>
                    <a:pt x="1080" y="58"/>
                    <a:pt x="1079" y="64"/>
                    <a:pt x="1077" y="77"/>
                  </a:cubicBezTo>
                  <a:cubicBezTo>
                    <a:pt x="1076" y="90"/>
                    <a:pt x="1072" y="97"/>
                    <a:pt x="1068" y="97"/>
                  </a:cubicBezTo>
                  <a:cubicBezTo>
                    <a:pt x="1064" y="97"/>
                    <a:pt x="1060" y="90"/>
                    <a:pt x="1058" y="77"/>
                  </a:cubicBezTo>
                  <a:cubicBezTo>
                    <a:pt x="1056" y="77"/>
                    <a:pt x="1054" y="71"/>
                    <a:pt x="1053" y="71"/>
                  </a:cubicBezTo>
                  <a:cubicBezTo>
                    <a:pt x="1053" y="71"/>
                    <a:pt x="1053" y="72"/>
                    <a:pt x="1053" y="77"/>
                  </a:cubicBezTo>
                  <a:lnTo>
                    <a:pt x="1049" y="63"/>
                  </a:lnTo>
                  <a:lnTo>
                    <a:pt x="1042" y="62"/>
                  </a:lnTo>
                  <a:lnTo>
                    <a:pt x="1042" y="76"/>
                  </a:lnTo>
                  <a:cubicBezTo>
                    <a:pt x="1029" y="68"/>
                    <a:pt x="1014" y="63"/>
                    <a:pt x="1000" y="61"/>
                  </a:cubicBezTo>
                  <a:cubicBezTo>
                    <a:pt x="992" y="61"/>
                    <a:pt x="986" y="61"/>
                    <a:pt x="981" y="61"/>
                  </a:cubicBezTo>
                  <a:cubicBezTo>
                    <a:pt x="963" y="61"/>
                    <a:pt x="960" y="63"/>
                    <a:pt x="962" y="74"/>
                  </a:cubicBezTo>
                  <a:cubicBezTo>
                    <a:pt x="963" y="87"/>
                    <a:pt x="963" y="94"/>
                    <a:pt x="961" y="94"/>
                  </a:cubicBezTo>
                  <a:cubicBezTo>
                    <a:pt x="959" y="94"/>
                    <a:pt x="957" y="87"/>
                    <a:pt x="956" y="74"/>
                  </a:cubicBezTo>
                  <a:cubicBezTo>
                    <a:pt x="953" y="74"/>
                    <a:pt x="946" y="60"/>
                    <a:pt x="940" y="60"/>
                  </a:cubicBezTo>
                  <a:cubicBezTo>
                    <a:pt x="934" y="59"/>
                    <a:pt x="928" y="59"/>
                    <a:pt x="928" y="45"/>
                  </a:cubicBezTo>
                  <a:lnTo>
                    <a:pt x="925" y="45"/>
                  </a:lnTo>
                  <a:cubicBezTo>
                    <a:pt x="921" y="61"/>
                    <a:pt x="913" y="67"/>
                    <a:pt x="906" y="67"/>
                  </a:cubicBezTo>
                  <a:cubicBezTo>
                    <a:pt x="900" y="67"/>
                    <a:pt x="894" y="64"/>
                    <a:pt x="890" y="58"/>
                  </a:cubicBezTo>
                  <a:cubicBezTo>
                    <a:pt x="884" y="58"/>
                    <a:pt x="881" y="58"/>
                    <a:pt x="875" y="71"/>
                  </a:cubicBezTo>
                  <a:cubicBezTo>
                    <a:pt x="872" y="77"/>
                    <a:pt x="870" y="80"/>
                    <a:pt x="869" y="80"/>
                  </a:cubicBezTo>
                  <a:cubicBezTo>
                    <a:pt x="868" y="80"/>
                    <a:pt x="867" y="77"/>
                    <a:pt x="865" y="70"/>
                  </a:cubicBezTo>
                  <a:cubicBezTo>
                    <a:pt x="865" y="63"/>
                    <a:pt x="859" y="55"/>
                    <a:pt x="854" y="55"/>
                  </a:cubicBezTo>
                  <a:cubicBezTo>
                    <a:pt x="850" y="55"/>
                    <a:pt x="847" y="59"/>
                    <a:pt x="847" y="70"/>
                  </a:cubicBezTo>
                  <a:lnTo>
                    <a:pt x="844" y="57"/>
                  </a:lnTo>
                  <a:cubicBezTo>
                    <a:pt x="843" y="53"/>
                    <a:pt x="842" y="51"/>
                    <a:pt x="841" y="51"/>
                  </a:cubicBezTo>
                  <a:cubicBezTo>
                    <a:pt x="839" y="51"/>
                    <a:pt x="837" y="61"/>
                    <a:pt x="837" y="70"/>
                  </a:cubicBezTo>
                  <a:cubicBezTo>
                    <a:pt x="837" y="82"/>
                    <a:pt x="837" y="88"/>
                    <a:pt x="836" y="88"/>
                  </a:cubicBezTo>
                  <a:cubicBezTo>
                    <a:pt x="835" y="88"/>
                    <a:pt x="833" y="78"/>
                    <a:pt x="832" y="57"/>
                  </a:cubicBezTo>
                  <a:cubicBezTo>
                    <a:pt x="832" y="41"/>
                    <a:pt x="830" y="34"/>
                    <a:pt x="829" y="34"/>
                  </a:cubicBezTo>
                  <a:cubicBezTo>
                    <a:pt x="829" y="34"/>
                    <a:pt x="828" y="38"/>
                    <a:pt x="828" y="43"/>
                  </a:cubicBezTo>
                  <a:cubicBezTo>
                    <a:pt x="826" y="52"/>
                    <a:pt x="823" y="61"/>
                    <a:pt x="821" y="61"/>
                  </a:cubicBezTo>
                  <a:cubicBezTo>
                    <a:pt x="821" y="61"/>
                    <a:pt x="820" y="60"/>
                    <a:pt x="819" y="56"/>
                  </a:cubicBezTo>
                  <a:cubicBezTo>
                    <a:pt x="816" y="56"/>
                    <a:pt x="812" y="56"/>
                    <a:pt x="812" y="83"/>
                  </a:cubicBezTo>
                  <a:cubicBezTo>
                    <a:pt x="812" y="94"/>
                    <a:pt x="810" y="95"/>
                    <a:pt x="808" y="95"/>
                  </a:cubicBezTo>
                  <a:cubicBezTo>
                    <a:pt x="808" y="95"/>
                    <a:pt x="807" y="95"/>
                    <a:pt x="807" y="95"/>
                  </a:cubicBezTo>
                  <a:cubicBezTo>
                    <a:pt x="806" y="86"/>
                    <a:pt x="807" y="77"/>
                    <a:pt x="809" y="69"/>
                  </a:cubicBezTo>
                  <a:lnTo>
                    <a:pt x="804" y="69"/>
                  </a:lnTo>
                  <a:cubicBezTo>
                    <a:pt x="800" y="69"/>
                    <a:pt x="793" y="56"/>
                    <a:pt x="793" y="42"/>
                  </a:cubicBezTo>
                  <a:cubicBezTo>
                    <a:pt x="792" y="37"/>
                    <a:pt x="791" y="33"/>
                    <a:pt x="791" y="33"/>
                  </a:cubicBezTo>
                  <a:close/>
                </a:path>
              </a:pathLst>
            </a:custGeom>
            <a:solidFill>
              <a:srgbClr val="000A39"/>
            </a:solidFill>
            <a:ln w="9525" cap="flat" cmpd="sng">
              <a:solidFill>
                <a:srgbClr val="000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5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ECB8-857E-160F-108B-697BEB2B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/>
              <a:t>Agenda: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20AC39-A5C6-1FBD-CA30-B226F7958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493402"/>
              </p:ext>
            </p:extLst>
          </p:nvPr>
        </p:nvGraphicFramePr>
        <p:xfrm>
          <a:off x="381000" y="1788326"/>
          <a:ext cx="11430000" cy="417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C23C44E5-69A4-F8C0-1254-3924EEC6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408" y="2609592"/>
            <a:ext cx="457200" cy="457200"/>
          </a:xfrm>
          <a:prstGeom prst="rect">
            <a:avLst/>
          </a:prstGeom>
        </p:spPr>
      </p:pic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53500AFA-92E1-E03A-C97F-8B97DED7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</a:t>
            </a:fld>
            <a:endParaRPr lang="en-US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50021515-F34D-7F8F-059E-83D3BC19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A3B76-DB2A-0C98-5DAD-DC63D7A20D50}"/>
              </a:ext>
            </a:extLst>
          </p:cNvPr>
          <p:cNvSpPr/>
          <p:nvPr/>
        </p:nvSpPr>
        <p:spPr>
          <a:xfrm>
            <a:off x="187890" y="1615858"/>
            <a:ext cx="11786992" cy="2945422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ED492-BAD1-E91D-2459-42C5E73F2C60}"/>
              </a:ext>
            </a:extLst>
          </p:cNvPr>
          <p:cNvSpPr/>
          <p:nvPr/>
        </p:nvSpPr>
        <p:spPr>
          <a:xfrm>
            <a:off x="187890" y="4620466"/>
            <a:ext cx="11786992" cy="138990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F3B32-7614-8BE3-F2B3-AA5B219452DD}"/>
              </a:ext>
            </a:extLst>
          </p:cNvPr>
          <p:cNvSpPr/>
          <p:nvPr/>
        </p:nvSpPr>
        <p:spPr>
          <a:xfrm>
            <a:off x="10887725" y="1418483"/>
            <a:ext cx="739037" cy="388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85CAAC-B662-18BE-17A3-806D734A63B8}"/>
              </a:ext>
            </a:extLst>
          </p:cNvPr>
          <p:cNvSpPr/>
          <p:nvPr/>
        </p:nvSpPr>
        <p:spPr>
          <a:xfrm>
            <a:off x="10887725" y="4501019"/>
            <a:ext cx="739037" cy="388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324202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9986-1401-34F4-7D4E-78CC59D9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433" y="2735477"/>
            <a:ext cx="3765020" cy="1387046"/>
          </a:xfrm>
        </p:spPr>
        <p:txBody>
          <a:bodyPr/>
          <a:lstStyle/>
          <a:p>
            <a:r>
              <a:rPr lang="en-US" sz="600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66749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Objective</a:t>
            </a:r>
          </a:p>
          <a:p>
            <a:pPr>
              <a:spcBef>
                <a:spcPts val="0"/>
              </a:spcBef>
            </a:pPr>
            <a:r>
              <a:rPr lang="en-IN" sz="2000">
                <a:solidFill>
                  <a:schemeClr val="tx1"/>
                </a:solidFill>
                <a:latin typeface="+mn-lt"/>
                <a:ea typeface="+mn-ea"/>
                <a:cs typeface="Times New Roman"/>
              </a:rPr>
              <a:t>Customer Sentiment Analysis using RNN</a:t>
            </a: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25" name="Google Shape;11120;p43">
            <a:extLst>
              <a:ext uri="{FF2B5EF4-FFF2-40B4-BE49-F238E27FC236}">
                <a16:creationId xmlns:a16="http://schemas.microsoft.com/office/drawing/2014/main" id="{E3FE94D0-DB29-BB12-51CB-AEB2CB6DB1C9}"/>
              </a:ext>
            </a:extLst>
          </p:cNvPr>
          <p:cNvSpPr txBox="1"/>
          <p:nvPr/>
        </p:nvSpPr>
        <p:spPr>
          <a:xfrm>
            <a:off x="582246" y="1654721"/>
            <a:ext cx="8524175" cy="3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IN" sz="1600" i="1"/>
          </a:p>
          <a:p>
            <a:endParaRPr lang="en-US" sz="1800">
              <a:ea typeface="+mj-lt"/>
              <a:cs typeface="+mj-lt"/>
            </a:endParaRPr>
          </a:p>
          <a:p>
            <a:endParaRPr lang="en-IN" sz="1600" i="1"/>
          </a:p>
        </p:txBody>
      </p:sp>
      <p:sp>
        <p:nvSpPr>
          <p:cNvPr id="44" name="Google Shape;11120;p43">
            <a:extLst>
              <a:ext uri="{FF2B5EF4-FFF2-40B4-BE49-F238E27FC236}">
                <a16:creationId xmlns:a16="http://schemas.microsoft.com/office/drawing/2014/main" id="{9804E4CF-9005-E4BF-8EB6-D8D87FBAF0EF}"/>
              </a:ext>
            </a:extLst>
          </p:cNvPr>
          <p:cNvSpPr txBox="1"/>
          <p:nvPr/>
        </p:nvSpPr>
        <p:spPr>
          <a:xfrm>
            <a:off x="396680" y="3119189"/>
            <a:ext cx="11005905" cy="619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b="1" i="1">
                <a:cs typeface="Times New Roman"/>
              </a:rPr>
              <a:t>Dataset considered : Amazon fine food review</a:t>
            </a:r>
          </a:p>
          <a:p>
            <a:endParaRPr lang="en-IN" sz="1000" i="1"/>
          </a:p>
          <a:p>
            <a:pPr marL="311150" indent="-311150">
              <a:lnSpc>
                <a:spcPct val="150000"/>
              </a:lnSpc>
              <a:buSzPct val="95000"/>
              <a:buFont typeface="Arial" panose="020B0604020202020204" pitchFamily="34" charset="0"/>
              <a:buChar char="•"/>
            </a:pPr>
            <a:endParaRPr lang="en-US" sz="1600" i="1">
              <a:cs typeface="Times New Roman"/>
            </a:endParaRPr>
          </a:p>
          <a:p>
            <a:endParaRPr lang="en-IN" sz="1600" i="1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2CD97786-4357-CCD8-9A32-8B5CED0B21FF}"/>
              </a:ext>
            </a:extLst>
          </p:cNvPr>
          <p:cNvSpPr txBox="1">
            <a:spLocks/>
          </p:cNvSpPr>
          <p:nvPr/>
        </p:nvSpPr>
        <p:spPr>
          <a:xfrm>
            <a:off x="396682" y="1609316"/>
            <a:ext cx="11005904" cy="13969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>
                <a:solidFill>
                  <a:schemeClr val="accent3"/>
                </a:solidFill>
                <a:latin typeface="+mn-lt"/>
                <a:cs typeface="Times New Roman"/>
              </a:rPr>
              <a:t>To train and build a neural network model (RNN) which can accurately predict sentiments of customer reviews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i="1">
                <a:solidFill>
                  <a:schemeClr val="tx1"/>
                </a:solidFill>
                <a:latin typeface="+mn-lt"/>
                <a:cs typeface="Times New Roman"/>
              </a:rPr>
              <a:t>What customers think of the products?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i="1">
                <a:solidFill>
                  <a:schemeClr val="tx1"/>
                </a:solidFill>
                <a:latin typeface="+mn-lt"/>
                <a:cs typeface="Times New Roman"/>
              </a:rPr>
              <a:t>Detect issues based on reviews and act upon them</a:t>
            </a:r>
            <a:endParaRPr lang="en-US" sz="1600" i="1">
              <a:solidFill>
                <a:schemeClr val="tx1"/>
              </a:solidFill>
              <a:latin typeface="+mn-lt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A73DA-1916-095C-C8CF-3073B3E32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86"/>
          <a:stretch/>
        </p:blipFill>
        <p:spPr>
          <a:xfrm>
            <a:off x="396682" y="4232717"/>
            <a:ext cx="11005903" cy="1747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C028185D-A749-C127-E8CA-CB27F7CC561B}"/>
              </a:ext>
            </a:extLst>
          </p:cNvPr>
          <p:cNvSpPr/>
          <p:nvPr/>
        </p:nvSpPr>
        <p:spPr>
          <a:xfrm>
            <a:off x="5649238" y="3762715"/>
            <a:ext cx="588724" cy="3469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62440" y="595534"/>
            <a:ext cx="11430000" cy="498598"/>
          </a:xfrm>
        </p:spPr>
        <p:txBody>
          <a:bodyPr/>
          <a:lstStyle/>
          <a:p>
            <a:r>
              <a:rPr lang="en-US"/>
              <a:t>Dataset -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8E8E1-443C-E8BB-EE88-3C458FAD32D9}"/>
              </a:ext>
            </a:extLst>
          </p:cNvPr>
          <p:cNvSpPr txBox="1"/>
          <p:nvPr/>
        </p:nvSpPr>
        <p:spPr>
          <a:xfrm>
            <a:off x="1640910" y="3695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>
              <a:latin typeface="Sofia Pro Medium" panose="020B0000000000000000" pitchFamily="34" charset="0"/>
            </a:endParaRPr>
          </a:p>
        </p:txBody>
      </p:sp>
      <p:sp>
        <p:nvSpPr>
          <p:cNvPr id="45" name="Google Shape;9085;p34">
            <a:extLst>
              <a:ext uri="{FF2B5EF4-FFF2-40B4-BE49-F238E27FC236}">
                <a16:creationId xmlns:a16="http://schemas.microsoft.com/office/drawing/2014/main" id="{5E48BFF2-FF1B-F1D9-5CB6-29CCB9DEB50D}"/>
              </a:ext>
            </a:extLst>
          </p:cNvPr>
          <p:cNvSpPr txBox="1">
            <a:spLocks/>
          </p:cNvSpPr>
          <p:nvPr/>
        </p:nvSpPr>
        <p:spPr>
          <a:xfrm>
            <a:off x="421742" y="1119298"/>
            <a:ext cx="11035004" cy="110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>
              <a:buSzPts val="1600"/>
            </a:pPr>
            <a:r>
              <a:rPr lang="en-IN" sz="2000" b="1">
                <a:latin typeface="+mj-lt"/>
              </a:rPr>
              <a:t>Amazon fine food reviews</a:t>
            </a:r>
          </a:p>
          <a:p>
            <a:pPr marL="0" indent="0" algn="l">
              <a:buSzPts val="1600"/>
            </a:pPr>
            <a:endParaRPr lang="en-IN" sz="1867" i="1">
              <a:latin typeface="+mn-lt"/>
            </a:endParaRPr>
          </a:p>
          <a:p>
            <a:pPr marL="380990" indent="-380990" algn="l">
              <a:buSzPts val="1600"/>
              <a:buFont typeface="Wingdings" pitchFamily="2" charset="2"/>
              <a:buChar char="Ø"/>
            </a:pPr>
            <a:r>
              <a:rPr lang="en-IN" i="1">
                <a:latin typeface="+mn-lt"/>
              </a:rPr>
              <a:t>Dataset consists of reviews of fine foods from amazon</a:t>
            </a:r>
          </a:p>
          <a:p>
            <a:pPr marL="380990" indent="-380990" algn="l">
              <a:buSzPts val="1600"/>
              <a:buFont typeface="Wingdings" pitchFamily="2" charset="2"/>
              <a:buChar char="Ø"/>
            </a:pPr>
            <a:r>
              <a:rPr lang="en-IN" i="1">
                <a:latin typeface="+mn-lt"/>
              </a:rPr>
              <a:t>Time Period: Oct 1999 - Oct 2012</a:t>
            </a:r>
          </a:p>
          <a:p>
            <a:pPr marL="380990" indent="-380990" algn="l">
              <a:buSzPts val="1600"/>
              <a:buFont typeface="Wingdings" pitchFamily="2" charset="2"/>
              <a:buChar char="Ø"/>
            </a:pPr>
            <a:endParaRPr lang="en-IN" sz="1867" i="1">
              <a:latin typeface="+mn-lt"/>
            </a:endParaRPr>
          </a:p>
        </p:txBody>
      </p:sp>
      <p:sp>
        <p:nvSpPr>
          <p:cNvPr id="46" name="Google Shape;15177;p61">
            <a:extLst>
              <a:ext uri="{FF2B5EF4-FFF2-40B4-BE49-F238E27FC236}">
                <a16:creationId xmlns:a16="http://schemas.microsoft.com/office/drawing/2014/main" id="{C426280D-FF4D-8300-C43B-0AC242EB9199}"/>
              </a:ext>
            </a:extLst>
          </p:cNvPr>
          <p:cNvSpPr txBox="1">
            <a:spLocks/>
          </p:cNvSpPr>
          <p:nvPr/>
        </p:nvSpPr>
        <p:spPr>
          <a:xfrm>
            <a:off x="281349" y="3228516"/>
            <a:ext cx="2919032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6200" b="1" i="0" u="none" strike="noStrike" cap="none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jdhani"/>
              <a:buNone/>
              <a:defRPr sz="72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2133"/>
              </a:spcAft>
            </a:pPr>
            <a:r>
              <a:rPr lang="en-US" sz="2667">
                <a:solidFill>
                  <a:schemeClr val="tx1"/>
                </a:solidFill>
              </a:rPr>
              <a:t>Reviews</a:t>
            </a:r>
          </a:p>
        </p:txBody>
      </p:sp>
      <p:sp>
        <p:nvSpPr>
          <p:cNvPr id="47" name="Google Shape;15179;p61">
            <a:extLst>
              <a:ext uri="{FF2B5EF4-FFF2-40B4-BE49-F238E27FC236}">
                <a16:creationId xmlns:a16="http://schemas.microsoft.com/office/drawing/2014/main" id="{3E3D8C96-E6FB-2F5B-704F-D0EBEB1DE560}"/>
              </a:ext>
            </a:extLst>
          </p:cNvPr>
          <p:cNvSpPr txBox="1">
            <a:spLocks/>
          </p:cNvSpPr>
          <p:nvPr/>
        </p:nvSpPr>
        <p:spPr>
          <a:xfrm>
            <a:off x="4497157" y="3228516"/>
            <a:ext cx="2323600" cy="58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2133"/>
              </a:spcAft>
              <a:buClr>
                <a:schemeClr val="dk1"/>
              </a:buClr>
              <a:buSzPts val="7200"/>
            </a:pPr>
            <a:r>
              <a:rPr lang="en-US" sz="2667" b="1">
                <a:solidFill>
                  <a:schemeClr val="tx1"/>
                </a:solidFill>
                <a:latin typeface="Rajdhani"/>
                <a:cs typeface="Rajdhani"/>
                <a:sym typeface="Rajdhani"/>
              </a:rPr>
              <a:t>Users</a:t>
            </a:r>
          </a:p>
        </p:txBody>
      </p:sp>
      <p:sp>
        <p:nvSpPr>
          <p:cNvPr id="48" name="Google Shape;15181;p61">
            <a:extLst>
              <a:ext uri="{FF2B5EF4-FFF2-40B4-BE49-F238E27FC236}">
                <a16:creationId xmlns:a16="http://schemas.microsoft.com/office/drawing/2014/main" id="{7DE4D257-43BA-E1A4-C9A7-AFDA4C3C838C}"/>
              </a:ext>
            </a:extLst>
          </p:cNvPr>
          <p:cNvSpPr txBox="1">
            <a:spLocks/>
          </p:cNvSpPr>
          <p:nvPr/>
        </p:nvSpPr>
        <p:spPr>
          <a:xfrm>
            <a:off x="8195406" y="3228516"/>
            <a:ext cx="3028656" cy="58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2133"/>
              </a:spcAft>
              <a:buClr>
                <a:schemeClr val="dk1"/>
              </a:buClr>
              <a:buSzPts val="7200"/>
            </a:pPr>
            <a:r>
              <a:rPr lang="en-US" sz="2667" b="1">
                <a:solidFill>
                  <a:schemeClr val="tx1"/>
                </a:solidFill>
                <a:latin typeface="Rajdhani"/>
                <a:cs typeface="Rajdhani"/>
              </a:rPr>
              <a:t>Products</a:t>
            </a:r>
          </a:p>
        </p:txBody>
      </p:sp>
      <p:sp>
        <p:nvSpPr>
          <p:cNvPr id="49" name="Google Shape;15182;p61">
            <a:extLst>
              <a:ext uri="{FF2B5EF4-FFF2-40B4-BE49-F238E27FC236}">
                <a16:creationId xmlns:a16="http://schemas.microsoft.com/office/drawing/2014/main" id="{B4A49286-7D70-1E6C-A977-7293EDDF8AFA}"/>
              </a:ext>
            </a:extLst>
          </p:cNvPr>
          <p:cNvSpPr txBox="1"/>
          <p:nvPr/>
        </p:nvSpPr>
        <p:spPr>
          <a:xfrm>
            <a:off x="731730" y="2726996"/>
            <a:ext cx="2018270" cy="70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4000" b="1">
                <a:solidFill>
                  <a:srgbClr val="69B0B1"/>
                </a:solidFill>
                <a:latin typeface="Rajdhani"/>
                <a:ea typeface="Rajdhani"/>
                <a:cs typeface="Rajdhani"/>
                <a:sym typeface="Rajdhani"/>
              </a:rPr>
              <a:t>568,454</a:t>
            </a:r>
          </a:p>
        </p:txBody>
      </p:sp>
      <p:sp>
        <p:nvSpPr>
          <p:cNvPr id="50" name="Google Shape;15183;p61">
            <a:extLst>
              <a:ext uri="{FF2B5EF4-FFF2-40B4-BE49-F238E27FC236}">
                <a16:creationId xmlns:a16="http://schemas.microsoft.com/office/drawing/2014/main" id="{E1859153-3926-9920-4606-F2FC80D7492A}"/>
              </a:ext>
            </a:extLst>
          </p:cNvPr>
          <p:cNvSpPr txBox="1"/>
          <p:nvPr/>
        </p:nvSpPr>
        <p:spPr>
          <a:xfrm>
            <a:off x="4695104" y="2851898"/>
            <a:ext cx="1952839" cy="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>
                <a:solidFill>
                  <a:srgbClr val="D78DB3"/>
                </a:solidFill>
                <a:latin typeface="Rajdhani"/>
                <a:ea typeface="Rajdhani"/>
                <a:cs typeface="Rajdhani"/>
                <a:sym typeface="Rajdhani"/>
              </a:rPr>
              <a:t>265,049</a:t>
            </a:r>
            <a:endParaRPr sz="4000" b="1">
              <a:solidFill>
                <a:srgbClr val="D78DB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1" name="Google Shape;15184;p61">
            <a:extLst>
              <a:ext uri="{FF2B5EF4-FFF2-40B4-BE49-F238E27FC236}">
                <a16:creationId xmlns:a16="http://schemas.microsoft.com/office/drawing/2014/main" id="{166E9F66-E0D0-1982-0ABA-F98A8A6CFF14}"/>
              </a:ext>
            </a:extLst>
          </p:cNvPr>
          <p:cNvSpPr txBox="1"/>
          <p:nvPr/>
        </p:nvSpPr>
        <p:spPr>
          <a:xfrm>
            <a:off x="8780936" y="2826846"/>
            <a:ext cx="1857597" cy="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>
                <a:solidFill>
                  <a:srgbClr val="D5815F"/>
                </a:solidFill>
                <a:latin typeface="Rajdhani"/>
                <a:ea typeface="Rajdhani"/>
                <a:cs typeface="Rajdhani"/>
                <a:sym typeface="Rajdhani"/>
              </a:rPr>
              <a:t>74,258</a:t>
            </a:r>
            <a:endParaRPr sz="4000" b="1">
              <a:solidFill>
                <a:srgbClr val="D5815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BBB2D4-8A83-867A-73D3-E3CBA77E6FB3}"/>
              </a:ext>
            </a:extLst>
          </p:cNvPr>
          <p:cNvCxnSpPr>
            <a:cxnSpLocks/>
          </p:cNvCxnSpPr>
          <p:nvPr/>
        </p:nvCxnSpPr>
        <p:spPr>
          <a:xfrm>
            <a:off x="560583" y="3809316"/>
            <a:ext cx="108387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641822-E20B-DA6A-E38A-4029A040B3BC}"/>
              </a:ext>
            </a:extLst>
          </p:cNvPr>
          <p:cNvGrpSpPr/>
          <p:nvPr/>
        </p:nvGrpSpPr>
        <p:grpSpPr>
          <a:xfrm rot="4041440">
            <a:off x="1552247" y="4704380"/>
            <a:ext cx="834199" cy="360249"/>
            <a:chOff x="7497915" y="2922775"/>
            <a:chExt cx="906899" cy="377550"/>
          </a:xfrm>
        </p:grpSpPr>
        <p:cxnSp>
          <p:nvCxnSpPr>
            <p:cNvPr id="54" name="Google Shape;11131;p43">
              <a:extLst>
                <a:ext uri="{FF2B5EF4-FFF2-40B4-BE49-F238E27FC236}">
                  <a16:creationId xmlns:a16="http://schemas.microsoft.com/office/drawing/2014/main" id="{F44822A7-1570-0605-16D4-A6E0DDEC0025}"/>
                </a:ext>
              </a:extLst>
            </p:cNvPr>
            <p:cNvCxnSpPr>
              <a:stCxn id="55" idx="6"/>
            </p:cNvCxnSpPr>
            <p:nvPr/>
          </p:nvCxnSpPr>
          <p:spPr>
            <a:xfrm rot="10800000">
              <a:off x="7497915" y="2922775"/>
              <a:ext cx="789600" cy="31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11132;p43">
              <a:extLst>
                <a:ext uri="{FF2B5EF4-FFF2-40B4-BE49-F238E27FC236}">
                  <a16:creationId xmlns:a16="http://schemas.microsoft.com/office/drawing/2014/main" id="{66A90043-7D53-D61A-FB27-AA16A46540FF}"/>
                </a:ext>
              </a:extLst>
            </p:cNvPr>
            <p:cNvSpPr/>
            <p:nvPr/>
          </p:nvSpPr>
          <p:spPr>
            <a:xfrm flipH="1">
              <a:off x="8287514" y="3183025"/>
              <a:ext cx="117300" cy="11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" name="Google Shape;11136;p43">
            <a:extLst>
              <a:ext uri="{FF2B5EF4-FFF2-40B4-BE49-F238E27FC236}">
                <a16:creationId xmlns:a16="http://schemas.microsoft.com/office/drawing/2014/main" id="{BEE87B05-B076-85AF-6AA3-382698317503}"/>
              </a:ext>
            </a:extLst>
          </p:cNvPr>
          <p:cNvSpPr txBox="1"/>
          <p:nvPr/>
        </p:nvSpPr>
        <p:spPr>
          <a:xfrm flipH="1">
            <a:off x="2504004" y="5835205"/>
            <a:ext cx="21344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User Id</a:t>
            </a:r>
          </a:p>
        </p:txBody>
      </p:sp>
      <p:sp>
        <p:nvSpPr>
          <p:cNvPr id="57" name="Google Shape;11136;p43">
            <a:extLst>
              <a:ext uri="{FF2B5EF4-FFF2-40B4-BE49-F238E27FC236}">
                <a16:creationId xmlns:a16="http://schemas.microsoft.com/office/drawing/2014/main" id="{B48CA385-69DE-6031-9618-94CE9A5221BD}"/>
              </a:ext>
            </a:extLst>
          </p:cNvPr>
          <p:cNvSpPr txBox="1"/>
          <p:nvPr/>
        </p:nvSpPr>
        <p:spPr>
          <a:xfrm flipH="1">
            <a:off x="6689087" y="5740636"/>
            <a:ext cx="2531667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Product </a:t>
            </a:r>
          </a:p>
          <a:p>
            <a:pPr algn="ctr"/>
            <a:r>
              <a:rPr lang="en-I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R</a:t>
            </a:r>
            <a:r>
              <a:rPr lang="en" b="1" err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atings</a:t>
            </a:r>
            <a:r>
              <a:rPr lang="e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/score</a:t>
            </a:r>
          </a:p>
        </p:txBody>
      </p:sp>
      <p:sp>
        <p:nvSpPr>
          <p:cNvPr id="58" name="Google Shape;11136;p43">
            <a:extLst>
              <a:ext uri="{FF2B5EF4-FFF2-40B4-BE49-F238E27FC236}">
                <a16:creationId xmlns:a16="http://schemas.microsoft.com/office/drawing/2014/main" id="{0FA3E931-2972-23C8-43A5-2F4C43F83FB1}"/>
              </a:ext>
            </a:extLst>
          </p:cNvPr>
          <p:cNvSpPr txBox="1"/>
          <p:nvPr/>
        </p:nvSpPr>
        <p:spPr>
          <a:xfrm flipH="1">
            <a:off x="9216927" y="5230230"/>
            <a:ext cx="2134594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US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Review text</a:t>
            </a:r>
            <a:endParaRPr b="1">
              <a:solidFill>
                <a:srgbClr val="000A3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1206A3-1D04-F1C9-9036-04CA38A5AAD0}"/>
              </a:ext>
            </a:extLst>
          </p:cNvPr>
          <p:cNvGrpSpPr/>
          <p:nvPr/>
        </p:nvGrpSpPr>
        <p:grpSpPr>
          <a:xfrm rot="4041440">
            <a:off x="3043783" y="5238834"/>
            <a:ext cx="907324" cy="387600"/>
            <a:chOff x="7523850" y="2924849"/>
            <a:chExt cx="906900" cy="377550"/>
          </a:xfrm>
        </p:grpSpPr>
        <p:cxnSp>
          <p:nvCxnSpPr>
            <p:cNvPr id="60" name="Google Shape;11131;p43">
              <a:extLst>
                <a:ext uri="{FF2B5EF4-FFF2-40B4-BE49-F238E27FC236}">
                  <a16:creationId xmlns:a16="http://schemas.microsoft.com/office/drawing/2014/main" id="{D618377A-62DA-0D20-80AB-46816F586B47}"/>
                </a:ext>
              </a:extLst>
            </p:cNvPr>
            <p:cNvCxnSpPr>
              <a:stCxn id="61" idx="6"/>
            </p:cNvCxnSpPr>
            <p:nvPr/>
          </p:nvCxnSpPr>
          <p:spPr>
            <a:xfrm rot="10800000">
              <a:off x="7523850" y="2924849"/>
              <a:ext cx="789600" cy="31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1" name="Google Shape;11132;p43">
              <a:extLst>
                <a:ext uri="{FF2B5EF4-FFF2-40B4-BE49-F238E27FC236}">
                  <a16:creationId xmlns:a16="http://schemas.microsoft.com/office/drawing/2014/main" id="{699A095C-956F-6924-1F19-0FCC88DED888}"/>
                </a:ext>
              </a:extLst>
            </p:cNvPr>
            <p:cNvSpPr/>
            <p:nvPr/>
          </p:nvSpPr>
          <p:spPr>
            <a:xfrm flipH="1">
              <a:off x="8313450" y="3185099"/>
              <a:ext cx="117300" cy="11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49DBE2-4AB8-5B11-AD45-40F30391F957}"/>
              </a:ext>
            </a:extLst>
          </p:cNvPr>
          <p:cNvGrpSpPr/>
          <p:nvPr/>
        </p:nvGrpSpPr>
        <p:grpSpPr>
          <a:xfrm rot="4041440">
            <a:off x="7448498" y="5062408"/>
            <a:ext cx="953987" cy="410113"/>
            <a:chOff x="7523850" y="2924849"/>
            <a:chExt cx="906900" cy="377550"/>
          </a:xfrm>
        </p:grpSpPr>
        <p:cxnSp>
          <p:nvCxnSpPr>
            <p:cNvPr id="63" name="Google Shape;11131;p43">
              <a:extLst>
                <a:ext uri="{FF2B5EF4-FFF2-40B4-BE49-F238E27FC236}">
                  <a16:creationId xmlns:a16="http://schemas.microsoft.com/office/drawing/2014/main" id="{AB1CEC08-8832-E6A2-1857-3CE6D43CB023}"/>
                </a:ext>
              </a:extLst>
            </p:cNvPr>
            <p:cNvCxnSpPr>
              <a:stCxn id="64" idx="6"/>
            </p:cNvCxnSpPr>
            <p:nvPr/>
          </p:nvCxnSpPr>
          <p:spPr>
            <a:xfrm rot="10800000">
              <a:off x="7523850" y="2924849"/>
              <a:ext cx="789600" cy="31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11132;p43">
              <a:extLst>
                <a:ext uri="{FF2B5EF4-FFF2-40B4-BE49-F238E27FC236}">
                  <a16:creationId xmlns:a16="http://schemas.microsoft.com/office/drawing/2014/main" id="{E314B62C-51F4-5A4C-68A2-0AA199A57AFA}"/>
                </a:ext>
              </a:extLst>
            </p:cNvPr>
            <p:cNvSpPr/>
            <p:nvPr/>
          </p:nvSpPr>
          <p:spPr>
            <a:xfrm flipH="1">
              <a:off x="8313450" y="3185099"/>
              <a:ext cx="117300" cy="11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099CAE-11F8-8E9B-702E-4F130EBD3029}"/>
              </a:ext>
            </a:extLst>
          </p:cNvPr>
          <p:cNvGrpSpPr/>
          <p:nvPr/>
        </p:nvGrpSpPr>
        <p:grpSpPr>
          <a:xfrm rot="3860573">
            <a:off x="9875264" y="4611327"/>
            <a:ext cx="909343" cy="425229"/>
            <a:chOff x="7523850" y="2924849"/>
            <a:chExt cx="906900" cy="377550"/>
          </a:xfrm>
        </p:grpSpPr>
        <p:cxnSp>
          <p:nvCxnSpPr>
            <p:cNvPr id="66" name="Google Shape;11131;p43">
              <a:extLst>
                <a:ext uri="{FF2B5EF4-FFF2-40B4-BE49-F238E27FC236}">
                  <a16:creationId xmlns:a16="http://schemas.microsoft.com/office/drawing/2014/main" id="{00762190-DA88-BB70-4D18-28676EFF7B5E}"/>
                </a:ext>
              </a:extLst>
            </p:cNvPr>
            <p:cNvCxnSpPr>
              <a:stCxn id="67" idx="6"/>
            </p:cNvCxnSpPr>
            <p:nvPr/>
          </p:nvCxnSpPr>
          <p:spPr>
            <a:xfrm rot="10800000">
              <a:off x="7523850" y="2924849"/>
              <a:ext cx="789600" cy="31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11132;p43">
              <a:extLst>
                <a:ext uri="{FF2B5EF4-FFF2-40B4-BE49-F238E27FC236}">
                  <a16:creationId xmlns:a16="http://schemas.microsoft.com/office/drawing/2014/main" id="{175B3E6D-D8D2-0689-A70C-12D7AB7A484B}"/>
                </a:ext>
              </a:extLst>
            </p:cNvPr>
            <p:cNvSpPr/>
            <p:nvPr/>
          </p:nvSpPr>
          <p:spPr>
            <a:xfrm flipH="1">
              <a:off x="8313450" y="3185099"/>
              <a:ext cx="117300" cy="11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7" name="Google Shape;9085;p34">
            <a:extLst>
              <a:ext uri="{FF2B5EF4-FFF2-40B4-BE49-F238E27FC236}">
                <a16:creationId xmlns:a16="http://schemas.microsoft.com/office/drawing/2014/main" id="{C0C34875-229D-809A-59FF-767F4ABCE7BD}"/>
              </a:ext>
            </a:extLst>
          </p:cNvPr>
          <p:cNvSpPr txBox="1">
            <a:spLocks/>
          </p:cNvSpPr>
          <p:nvPr/>
        </p:nvSpPr>
        <p:spPr>
          <a:xfrm>
            <a:off x="3471534" y="3739200"/>
            <a:ext cx="4445602" cy="58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en" sz="2000">
                <a:latin typeface="+mj-lt"/>
              </a:rPr>
              <a:t>-- 10 columns --</a:t>
            </a:r>
          </a:p>
        </p:txBody>
      </p:sp>
      <p:sp>
        <p:nvSpPr>
          <p:cNvPr id="81" name="Google Shape;11136;p43">
            <a:extLst>
              <a:ext uri="{FF2B5EF4-FFF2-40B4-BE49-F238E27FC236}">
                <a16:creationId xmlns:a16="http://schemas.microsoft.com/office/drawing/2014/main" id="{AEFEE2BB-E618-6639-B85C-3CF887CCA5D5}"/>
              </a:ext>
            </a:extLst>
          </p:cNvPr>
          <p:cNvSpPr txBox="1"/>
          <p:nvPr/>
        </p:nvSpPr>
        <p:spPr>
          <a:xfrm flipH="1">
            <a:off x="1070392" y="5267465"/>
            <a:ext cx="1835646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I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P</a:t>
            </a:r>
            <a:r>
              <a:rPr lang="en" b="1" err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roducts</a:t>
            </a:r>
            <a:r>
              <a:rPr lang="e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 Id</a:t>
            </a:r>
          </a:p>
        </p:txBody>
      </p:sp>
      <p:sp>
        <p:nvSpPr>
          <p:cNvPr id="3" name="Google Shape;11136;p43">
            <a:extLst>
              <a:ext uri="{FF2B5EF4-FFF2-40B4-BE49-F238E27FC236}">
                <a16:creationId xmlns:a16="http://schemas.microsoft.com/office/drawing/2014/main" id="{CAE71F5D-C47A-FEF0-F4FC-451150907B62}"/>
              </a:ext>
            </a:extLst>
          </p:cNvPr>
          <p:cNvSpPr txBox="1"/>
          <p:nvPr/>
        </p:nvSpPr>
        <p:spPr>
          <a:xfrm flipH="1">
            <a:off x="4659471" y="5384941"/>
            <a:ext cx="21344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" b="1">
                <a:solidFill>
                  <a:srgbClr val="000A39"/>
                </a:solidFill>
                <a:latin typeface="Rajdhani"/>
                <a:ea typeface="Rajdhani"/>
                <a:cs typeface="Rajdhani"/>
                <a:sym typeface="Rajdhani"/>
              </a:rPr>
              <a:t>Summary of review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04A268-B74D-6CBB-832F-A80E8E8B0D1E}"/>
              </a:ext>
            </a:extLst>
          </p:cNvPr>
          <p:cNvGrpSpPr/>
          <p:nvPr/>
        </p:nvGrpSpPr>
        <p:grpSpPr>
          <a:xfrm rot="4041440">
            <a:off x="5124393" y="4766886"/>
            <a:ext cx="907324" cy="387600"/>
            <a:chOff x="7523850" y="2924849"/>
            <a:chExt cx="906900" cy="377550"/>
          </a:xfrm>
        </p:grpSpPr>
        <p:cxnSp>
          <p:nvCxnSpPr>
            <p:cNvPr id="5" name="Google Shape;11131;p43">
              <a:extLst>
                <a:ext uri="{FF2B5EF4-FFF2-40B4-BE49-F238E27FC236}">
                  <a16:creationId xmlns:a16="http://schemas.microsoft.com/office/drawing/2014/main" id="{A39453D2-6C67-6449-E62F-2922AFCD80E8}"/>
                </a:ext>
              </a:extLst>
            </p:cNvPr>
            <p:cNvCxnSpPr>
              <a:stCxn id="6" idx="6"/>
            </p:cNvCxnSpPr>
            <p:nvPr/>
          </p:nvCxnSpPr>
          <p:spPr>
            <a:xfrm rot="10800000">
              <a:off x="7523850" y="2924849"/>
              <a:ext cx="789600" cy="31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11132;p43">
              <a:extLst>
                <a:ext uri="{FF2B5EF4-FFF2-40B4-BE49-F238E27FC236}">
                  <a16:creationId xmlns:a16="http://schemas.microsoft.com/office/drawing/2014/main" id="{8DD9CA4C-BA75-7462-51D1-37AD9B562873}"/>
                </a:ext>
              </a:extLst>
            </p:cNvPr>
            <p:cNvSpPr/>
            <p:nvPr/>
          </p:nvSpPr>
          <p:spPr>
            <a:xfrm flipH="1">
              <a:off x="8313450" y="3185099"/>
              <a:ext cx="117300" cy="11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543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E1EF01A4-6CAA-7CA3-21DB-0AF3686F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09" y="433463"/>
            <a:ext cx="11430000" cy="498598"/>
          </a:xfrm>
        </p:spPr>
        <p:txBody>
          <a:bodyPr/>
          <a:lstStyle/>
          <a:p>
            <a:r>
              <a:rPr lang="en-US"/>
              <a:t>Data Pre-processing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35A823-A699-9BE0-8CB4-1A3889860362}"/>
              </a:ext>
            </a:extLst>
          </p:cNvPr>
          <p:cNvCxnSpPr>
            <a:cxnSpLocks/>
          </p:cNvCxnSpPr>
          <p:nvPr/>
        </p:nvCxnSpPr>
        <p:spPr>
          <a:xfrm>
            <a:off x="5899759" y="682762"/>
            <a:ext cx="0" cy="55552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8EE5595-0099-A36E-A08A-0CBD0CB1B937}"/>
              </a:ext>
            </a:extLst>
          </p:cNvPr>
          <p:cNvSpPr/>
          <p:nvPr/>
        </p:nvSpPr>
        <p:spPr>
          <a:xfrm>
            <a:off x="481208" y="1528175"/>
            <a:ext cx="2206643" cy="166596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Duplicates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358284-F9EC-2E56-DD1E-2C87205507A7}"/>
              </a:ext>
            </a:extLst>
          </p:cNvPr>
          <p:cNvCxnSpPr/>
          <p:nvPr/>
        </p:nvCxnSpPr>
        <p:spPr>
          <a:xfrm flipH="1">
            <a:off x="2855934" y="2201940"/>
            <a:ext cx="3043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8C27B9E-19C5-7511-1C42-82DB0958282F}"/>
              </a:ext>
            </a:extLst>
          </p:cNvPr>
          <p:cNvSpPr/>
          <p:nvPr/>
        </p:nvSpPr>
        <p:spPr>
          <a:xfrm>
            <a:off x="481208" y="3968750"/>
            <a:ext cx="2206643" cy="166596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Missing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B65EB7-D0BB-28F2-8347-FE981C2829E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 flipV="1">
            <a:off x="2687851" y="4801731"/>
            <a:ext cx="3211908" cy="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C37A4D-6F5E-8FA7-7922-308B13F297F1}"/>
              </a:ext>
            </a:extLst>
          </p:cNvPr>
          <p:cNvSpPr/>
          <p:nvPr/>
        </p:nvSpPr>
        <p:spPr>
          <a:xfrm>
            <a:off x="8943585" y="1962081"/>
            <a:ext cx="2206643" cy="166596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Identify Important features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882319-6773-7C66-1B45-DB4259D903A9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5899759" y="2795062"/>
            <a:ext cx="3043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A9E947-8DAE-075E-CF0B-91A5AC5A9270}"/>
              </a:ext>
            </a:extLst>
          </p:cNvPr>
          <p:cNvSpPr txBox="1"/>
          <p:nvPr/>
        </p:nvSpPr>
        <p:spPr>
          <a:xfrm>
            <a:off x="3432132" y="2361156"/>
            <a:ext cx="2116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>
                <a:solidFill>
                  <a:schemeClr val="tx2"/>
                </a:solidFill>
                <a:latin typeface="+mj-lt"/>
              </a:rPr>
              <a:t>No duplicates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FFE1707-8509-9F60-E3CE-AF782BF3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56" y="4977185"/>
            <a:ext cx="2095500" cy="10795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552938C-F6C6-8CD2-FF5A-72D4A68724CD}"/>
              </a:ext>
            </a:extLst>
          </p:cNvPr>
          <p:cNvSpPr/>
          <p:nvPr/>
        </p:nvSpPr>
        <p:spPr>
          <a:xfrm>
            <a:off x="221815" y="2207579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EACED1-4F54-C77E-1BFE-8B3754E244AF}"/>
              </a:ext>
            </a:extLst>
          </p:cNvPr>
          <p:cNvSpPr/>
          <p:nvPr/>
        </p:nvSpPr>
        <p:spPr>
          <a:xfrm>
            <a:off x="10799524" y="2274885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53237D-3327-4357-B6B8-D1E3B49366F1}"/>
              </a:ext>
            </a:extLst>
          </p:cNvPr>
          <p:cNvSpPr/>
          <p:nvPr/>
        </p:nvSpPr>
        <p:spPr>
          <a:xfrm>
            <a:off x="2889245" y="5272651"/>
            <a:ext cx="1569018" cy="188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B9B740-0105-ABAB-E45C-08ADC0624220}"/>
              </a:ext>
            </a:extLst>
          </p:cNvPr>
          <p:cNvSpPr txBox="1"/>
          <p:nvPr/>
        </p:nvSpPr>
        <p:spPr>
          <a:xfrm>
            <a:off x="2286737" y="5936168"/>
            <a:ext cx="3613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solidFill>
                  <a:schemeClr val="tx2"/>
                </a:solidFill>
                <a:latin typeface="+mj-lt"/>
              </a:rPr>
              <a:t>Summary has 27 missing values, but since other two columns are non-empty; we shall not remove them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4FFF0-D0D6-35A6-30FE-E35F8455546C}"/>
              </a:ext>
            </a:extLst>
          </p:cNvPr>
          <p:cNvSpPr txBox="1"/>
          <p:nvPr/>
        </p:nvSpPr>
        <p:spPr>
          <a:xfrm>
            <a:off x="7086878" y="3628043"/>
            <a:ext cx="3613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latin typeface="+mj-lt"/>
              </a:rPr>
              <a:t>ID</a:t>
            </a:r>
          </a:p>
          <a:p>
            <a:pPr algn="l"/>
            <a:r>
              <a:rPr lang="en-US" sz="1400" i="1">
                <a:latin typeface="+mj-lt"/>
              </a:rPr>
              <a:t>Product ID</a:t>
            </a:r>
          </a:p>
          <a:p>
            <a:pPr algn="l"/>
            <a:r>
              <a:rPr lang="en-US" sz="1400" i="1">
                <a:latin typeface="+mj-lt"/>
              </a:rPr>
              <a:t>User ID</a:t>
            </a:r>
          </a:p>
          <a:p>
            <a:pPr algn="l"/>
            <a:r>
              <a:rPr lang="en-US" sz="1400" i="1">
                <a:latin typeface="+mj-lt"/>
              </a:rPr>
              <a:t>Profile Name</a:t>
            </a:r>
          </a:p>
          <a:p>
            <a:pPr algn="l"/>
            <a:r>
              <a:rPr lang="en-US" sz="1400" i="1" err="1">
                <a:latin typeface="+mj-lt"/>
              </a:rPr>
              <a:t>HelpfulnessDenominator</a:t>
            </a:r>
            <a:endParaRPr lang="en-US" sz="1400" i="1">
              <a:latin typeface="+mj-lt"/>
            </a:endParaRPr>
          </a:p>
          <a:p>
            <a:pPr algn="l"/>
            <a:r>
              <a:rPr lang="en-US" sz="1400" i="1">
                <a:latin typeface="+mj-lt"/>
              </a:rPr>
              <a:t>Score</a:t>
            </a:r>
          </a:p>
          <a:p>
            <a:pPr algn="l"/>
            <a:r>
              <a:rPr lang="en-US" sz="1400" i="1">
                <a:latin typeface="+mj-lt"/>
              </a:rPr>
              <a:t>Time</a:t>
            </a:r>
          </a:p>
          <a:p>
            <a:pPr algn="l"/>
            <a:r>
              <a:rPr lang="en-US" sz="1400" i="1">
                <a:latin typeface="+mj-lt"/>
              </a:rPr>
              <a:t>Summary</a:t>
            </a:r>
          </a:p>
          <a:p>
            <a:pPr algn="l"/>
            <a:r>
              <a:rPr lang="en-US" sz="1400" i="1">
                <a:latin typeface="+mj-lt"/>
              </a:rPr>
              <a:t>Text</a:t>
            </a:r>
          </a:p>
          <a:p>
            <a:pPr algn="l"/>
            <a:endParaRPr lang="en-US" sz="1400" i="1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613ABB-64E6-062C-9518-088B66762E5D}"/>
              </a:ext>
            </a:extLst>
          </p:cNvPr>
          <p:cNvSpPr/>
          <p:nvPr/>
        </p:nvSpPr>
        <p:spPr>
          <a:xfrm>
            <a:off x="305855" y="4635679"/>
            <a:ext cx="350704" cy="351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4098" name="Picture 2" descr="Check mark vector icon. Checkmark right symbol tick sign. Ok button correct  circle icon. 8134818 Vector Art at Vecteezy">
            <a:extLst>
              <a:ext uri="{FF2B5EF4-FFF2-40B4-BE49-F238E27FC236}">
                <a16:creationId xmlns:a16="http://schemas.microsoft.com/office/drawing/2014/main" id="{3CF405C9-2F8A-4497-E9CC-EA33428F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42" y="4759680"/>
            <a:ext cx="204611" cy="2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5B12F5FF-368F-D517-AF89-35CED2E8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844" y="3714969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heck mark vector icon. Checkmark right symbol tick sign. Ok button correct  circle icon. 8134818 Vector Art at Vecteezy">
            <a:extLst>
              <a:ext uri="{FF2B5EF4-FFF2-40B4-BE49-F238E27FC236}">
                <a16:creationId xmlns:a16="http://schemas.microsoft.com/office/drawing/2014/main" id="{7A79A7B5-4B3E-10D1-8A26-E738C2A1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302" y="5187652"/>
            <a:ext cx="204611" cy="2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heck mark vector icon. Checkmark right symbol tick sign. Ok button correct  circle icon. 8134818 Vector Art at Vecteezy">
            <a:extLst>
              <a:ext uri="{FF2B5EF4-FFF2-40B4-BE49-F238E27FC236}">
                <a16:creationId xmlns:a16="http://schemas.microsoft.com/office/drawing/2014/main" id="{00072489-5DD0-5BFA-A163-B84E2CE6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944" y="5413120"/>
            <a:ext cx="204611" cy="2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607CD2C0-640D-180D-C2F8-206CA074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401" y="3892879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F1C696E8-332E-5D4B-B6E0-18B3A399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703" y="4138655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D6DB2CA4-9509-8823-6010-74FE7991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29" y="4552251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EF51F0BF-ECC4-42DF-649C-A7CE2D5C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501" y="4335967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Free Red X Mark Transparent Background, Download Free Red X Mark Transparent  Background png images, Free ClipArts on Clipart Library">
            <a:extLst>
              <a:ext uri="{FF2B5EF4-FFF2-40B4-BE49-F238E27FC236}">
                <a16:creationId xmlns:a16="http://schemas.microsoft.com/office/drawing/2014/main" id="{D0CF1C8D-9097-DD82-38A9-83EA16DF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74" y="4994709"/>
            <a:ext cx="169100" cy="1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867B9E76-8C7B-C80B-BFDE-A83887463EE3}"/>
              </a:ext>
            </a:extLst>
          </p:cNvPr>
          <p:cNvSpPr txBox="1"/>
          <p:nvPr/>
        </p:nvSpPr>
        <p:spPr>
          <a:xfrm>
            <a:off x="6727478" y="5625130"/>
            <a:ext cx="249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solidFill>
                  <a:schemeClr val="tx2"/>
                </a:solidFill>
                <a:latin typeface="+mj-lt"/>
              </a:rPr>
              <a:t>Keeping 3 out of 10 columns</a:t>
            </a:r>
          </a:p>
        </p:txBody>
      </p:sp>
    </p:spTree>
    <p:extLst>
      <p:ext uri="{BB962C8B-B14F-4D97-AF65-F5344CB8AC3E}">
        <p14:creationId xmlns:p14="http://schemas.microsoft.com/office/powerpoint/2010/main" val="41462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E1EF01A4-6CAA-7CA3-21DB-0AF3686F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09" y="433463"/>
            <a:ext cx="11430000" cy="498598"/>
          </a:xfrm>
        </p:spPr>
        <p:txBody>
          <a:bodyPr/>
          <a:lstStyle/>
          <a:p>
            <a:r>
              <a:rPr lang="en-US"/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AFC56-8AC6-9E68-E865-7BFDB709A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t="3312" r="10368"/>
          <a:stretch/>
        </p:blipFill>
        <p:spPr>
          <a:xfrm>
            <a:off x="370996" y="1039661"/>
            <a:ext cx="4259860" cy="2859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2C1D2-841C-243C-B84F-3563465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8" r="6684"/>
          <a:stretch/>
        </p:blipFill>
        <p:spPr>
          <a:xfrm>
            <a:off x="8212498" y="2301089"/>
            <a:ext cx="3674701" cy="3060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630F7-F344-8745-2647-9A99A863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" y="3990684"/>
            <a:ext cx="4259859" cy="2673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A30382-B3B7-2871-D664-731AB1981680}"/>
              </a:ext>
            </a:extLst>
          </p:cNvPr>
          <p:cNvSpPr txBox="1"/>
          <p:nvPr/>
        </p:nvSpPr>
        <p:spPr>
          <a:xfrm>
            <a:off x="4868851" y="1639772"/>
            <a:ext cx="379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1400" i="1">
                <a:latin typeface="+mj-lt"/>
              </a:rPr>
              <a:t>Most of the reviews are 20-40 words long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400" i="1">
                <a:latin typeface="+mj-lt"/>
              </a:rPr>
              <a:t>Average length: 80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704DA-A4F0-CA04-329F-31E2261D8A9B}"/>
              </a:ext>
            </a:extLst>
          </p:cNvPr>
          <p:cNvSpPr txBox="1"/>
          <p:nvPr/>
        </p:nvSpPr>
        <p:spPr>
          <a:xfrm>
            <a:off x="4756133" y="3630993"/>
            <a:ext cx="3318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IN" sz="1400" i="1">
                <a:latin typeface="+mj-lt"/>
              </a:rPr>
              <a:t>Majority of the data has &gt;5 score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IN" sz="1400" i="1">
                <a:latin typeface="+mj-lt"/>
              </a:rPr>
              <a:t>Positive reviews &gt; negative reviews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IN" sz="1400" i="1">
                <a:latin typeface="+mj-lt"/>
              </a:rPr>
              <a:t>The model will be </a:t>
            </a:r>
            <a:r>
              <a:rPr lang="en-IN" sz="1400" b="1" i="1">
                <a:latin typeface="+mj-lt"/>
              </a:rPr>
              <a:t>Biased</a:t>
            </a:r>
            <a:endParaRPr lang="en-US" sz="1400" i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90942-718E-D0D9-E56C-D81B997BAF93}"/>
              </a:ext>
            </a:extLst>
          </p:cNvPr>
          <p:cNvSpPr txBox="1"/>
          <p:nvPr/>
        </p:nvSpPr>
        <p:spPr>
          <a:xfrm>
            <a:off x="4868851" y="5857697"/>
            <a:ext cx="361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1400" i="1">
                <a:latin typeface="+mj-lt"/>
              </a:rPr>
              <a:t>Score = 4, 5  </a:t>
            </a:r>
            <a:r>
              <a:rPr lang="en-US" sz="1400" i="1">
                <a:solidFill>
                  <a:srgbClr val="00B050"/>
                </a:solidFill>
                <a:latin typeface="+mj-lt"/>
              </a:rPr>
              <a:t>Positive </a:t>
            </a:r>
            <a:r>
              <a:rPr lang="en-US" sz="1400" i="1">
                <a:latin typeface="+mj-lt"/>
              </a:rPr>
              <a:t>(~86%)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400" i="1">
                <a:latin typeface="+mj-lt"/>
              </a:rPr>
              <a:t>Score =1, 2, 3 </a:t>
            </a:r>
            <a:r>
              <a:rPr lang="en-US" sz="1400" i="1">
                <a:solidFill>
                  <a:schemeClr val="accent2"/>
                </a:solidFill>
                <a:latin typeface="+mj-lt"/>
              </a:rPr>
              <a:t>Negative </a:t>
            </a:r>
            <a:r>
              <a:rPr lang="en-US" sz="1400" i="1">
                <a:latin typeface="+mj-lt"/>
              </a:rPr>
              <a:t>(~14%)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3EFDE-45C3-5B4E-1E8F-3C197919F049}"/>
              </a:ext>
            </a:extLst>
          </p:cNvPr>
          <p:cNvSpPr/>
          <p:nvPr/>
        </p:nvSpPr>
        <p:spPr>
          <a:xfrm>
            <a:off x="1110549" y="1326953"/>
            <a:ext cx="304892" cy="50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C143CB-480B-7104-0616-EC0887956889}"/>
              </a:ext>
            </a:extLst>
          </p:cNvPr>
          <p:cNvCxnSpPr/>
          <p:nvPr/>
        </p:nvCxnSpPr>
        <p:spPr>
          <a:xfrm>
            <a:off x="4708524" y="1893868"/>
            <a:ext cx="2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DFD0B9-EC21-CD85-A8F7-30850C762EE3}"/>
              </a:ext>
            </a:extLst>
          </p:cNvPr>
          <p:cNvCxnSpPr/>
          <p:nvPr/>
        </p:nvCxnSpPr>
        <p:spPr>
          <a:xfrm>
            <a:off x="7950671" y="4000325"/>
            <a:ext cx="2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3CC31-FC04-87FA-7AD3-962FBD851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932" y="5424341"/>
            <a:ext cx="3344884" cy="762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6F934F-0B06-0E40-16D5-0B8AD02CC20F}"/>
              </a:ext>
            </a:extLst>
          </p:cNvPr>
          <p:cNvCxnSpPr/>
          <p:nvPr/>
        </p:nvCxnSpPr>
        <p:spPr>
          <a:xfrm>
            <a:off x="4733577" y="6106781"/>
            <a:ext cx="2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3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7">
            <a:extLst>
              <a:ext uri="{FF2B5EF4-FFF2-40B4-BE49-F238E27FC236}">
                <a16:creationId xmlns:a16="http://schemas.microsoft.com/office/drawing/2014/main" id="{E1EF01A4-6CAA-7CA3-21DB-0AF3686F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09" y="433463"/>
            <a:ext cx="11430000" cy="498598"/>
          </a:xfrm>
        </p:spPr>
        <p:txBody>
          <a:bodyPr/>
          <a:lstStyle/>
          <a:p>
            <a:r>
              <a:rPr lang="en-US"/>
              <a:t>Data Exploration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AF729-E627-AA7E-453B-82C9E5546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30"/>
          <a:stretch/>
        </p:blipFill>
        <p:spPr>
          <a:xfrm>
            <a:off x="6453551" y="2586085"/>
            <a:ext cx="4154952" cy="3838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750FAC-62CD-C127-F21B-EAE06E72E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r="45783"/>
          <a:stretch/>
        </p:blipFill>
        <p:spPr>
          <a:xfrm>
            <a:off x="626301" y="1108910"/>
            <a:ext cx="4154952" cy="3838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CA58F0-7D1D-7B8D-6F61-BFBF91550207}"/>
              </a:ext>
            </a:extLst>
          </p:cNvPr>
          <p:cNvSpPr txBox="1"/>
          <p:nvPr/>
        </p:nvSpPr>
        <p:spPr>
          <a:xfrm>
            <a:off x="5006721" y="1592356"/>
            <a:ext cx="379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latin typeface="+mj-lt"/>
              </a:rPr>
              <a:t>Positive reviews tend to include words like great, good, love etc.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84F46-2B21-DFD7-8BDD-893244D70ACA}"/>
              </a:ext>
            </a:extLst>
          </p:cNvPr>
          <p:cNvSpPr txBox="1"/>
          <p:nvPr/>
        </p:nvSpPr>
        <p:spPr>
          <a:xfrm>
            <a:off x="2654391" y="5638197"/>
            <a:ext cx="37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latin typeface="+mj-lt"/>
              </a:rPr>
              <a:t>Negative reviews also have similar top words as positive reviews</a:t>
            </a:r>
          </a:p>
          <a:p>
            <a:pPr algn="l"/>
            <a:r>
              <a:rPr lang="en-US" sz="1400" i="1">
                <a:latin typeface="+mj-lt"/>
              </a:rPr>
              <a:t>But do not have adjectives like good, great..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E3CDB8-68EC-200D-55D6-4F3CEDB84F0F}"/>
              </a:ext>
            </a:extLst>
          </p:cNvPr>
          <p:cNvCxnSpPr/>
          <p:nvPr/>
        </p:nvCxnSpPr>
        <p:spPr>
          <a:xfrm>
            <a:off x="4796206" y="1881342"/>
            <a:ext cx="2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6979F9-C6FA-1E5E-DD5C-33AEFBA024B2}"/>
              </a:ext>
            </a:extLst>
          </p:cNvPr>
          <p:cNvCxnSpPr/>
          <p:nvPr/>
        </p:nvCxnSpPr>
        <p:spPr>
          <a:xfrm>
            <a:off x="6096000" y="6039982"/>
            <a:ext cx="2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21;p43">
            <a:extLst>
              <a:ext uri="{FF2B5EF4-FFF2-40B4-BE49-F238E27FC236}">
                <a16:creationId xmlns:a16="http://schemas.microsoft.com/office/drawing/2014/main" id="{41F6DB0B-0F61-7C68-3F09-09A1D57A6DE3}"/>
              </a:ext>
            </a:extLst>
          </p:cNvPr>
          <p:cNvSpPr txBox="1">
            <a:spLocks/>
          </p:cNvSpPr>
          <p:nvPr/>
        </p:nvSpPr>
        <p:spPr>
          <a:xfrm>
            <a:off x="396681" y="423747"/>
            <a:ext cx="10290000" cy="8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Algorithm</a:t>
            </a:r>
            <a:br>
              <a:rPr lang="en-IN"/>
            </a:br>
            <a:endParaRPr lang="en-IN" sz="2133">
              <a:solidFill>
                <a:schemeClr val="dk1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C54D3-0DE1-91C6-AF47-01355836E865}"/>
              </a:ext>
            </a:extLst>
          </p:cNvPr>
          <p:cNvSpPr txBox="1"/>
          <p:nvPr/>
        </p:nvSpPr>
        <p:spPr>
          <a:xfrm>
            <a:off x="198339" y="1240947"/>
            <a:ext cx="714283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b="1"/>
              <a:t>Split the data into training (80%) and testing (20%)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r>
              <a:rPr lang="en-US" b="1"/>
              <a:t>Tokenizer: change words (text) to a number sequence</a:t>
            </a:r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endParaRPr lang="en-US" sz="1600"/>
          </a:p>
          <a:p>
            <a:pPr marL="914400" lvl="1" indent="-457200">
              <a:buFont typeface="+mj-lt"/>
              <a:buAutoNum type="arabicPeriod"/>
            </a:pPr>
            <a:r>
              <a:rPr lang="en-US" b="1"/>
              <a:t>Padding: Make sequences of same length</a:t>
            </a:r>
          </a:p>
        </p:txBody>
      </p:sp>
      <p:pic>
        <p:nvPicPr>
          <p:cNvPr id="6146" name="Picture 2" descr="How the train and test samples are split? | by Rathinavel M.S | Medium">
            <a:extLst>
              <a:ext uri="{FF2B5EF4-FFF2-40B4-BE49-F238E27FC236}">
                <a16:creationId xmlns:a16="http://schemas.microsoft.com/office/drawing/2014/main" id="{294922FC-601D-2D4E-3038-8FFF543B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23" y="1648044"/>
            <a:ext cx="3324269" cy="148346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F1B5DD-3726-FB99-229A-FC9C179604D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181610" y="3626284"/>
            <a:ext cx="3575957" cy="406400"/>
          </a:xfrm>
          <a:prstGeom prst="rect">
            <a:avLst/>
          </a:prstGeom>
        </p:spPr>
      </p:pic>
      <p:pic>
        <p:nvPicPr>
          <p:cNvPr id="10" name="Picture 2" descr="How the train and test samples are split? | by Rathinavel M.S | Medium">
            <a:extLst>
              <a:ext uri="{FF2B5EF4-FFF2-40B4-BE49-F238E27FC236}">
                <a16:creationId xmlns:a16="http://schemas.microsoft.com/office/drawing/2014/main" id="{1C13A660-6EB6-AA79-4C6D-5076FD18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6" t="39036" r="35350" b="40989"/>
          <a:stretch/>
        </p:blipFill>
        <p:spPr bwMode="auto">
          <a:xfrm>
            <a:off x="3407805" y="4032684"/>
            <a:ext cx="901148" cy="3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A3D52-2F46-2FA0-617C-BEA715052CE6}"/>
              </a:ext>
            </a:extLst>
          </p:cNvPr>
          <p:cNvSpPr txBox="1"/>
          <p:nvPr/>
        </p:nvSpPr>
        <p:spPr>
          <a:xfrm>
            <a:off x="2181610" y="4346532"/>
            <a:ext cx="354278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[[9, 10, 20, 180, 120, 11, 1]]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C7171-12DC-7CB6-34CF-CBF3096A0211}"/>
              </a:ext>
            </a:extLst>
          </p:cNvPr>
          <p:cNvSpPr txBox="1"/>
          <p:nvPr/>
        </p:nvSpPr>
        <p:spPr>
          <a:xfrm>
            <a:off x="7893485" y="3761757"/>
            <a:ext cx="3609475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solidFill>
                  <a:schemeClr val="tx2"/>
                </a:solidFill>
              </a:rPr>
              <a:t>Vocabulary: 2000</a:t>
            </a:r>
          </a:p>
          <a:p>
            <a:pPr algn="l"/>
            <a:r>
              <a:rPr lang="en-US" sz="1400" i="1">
                <a:solidFill>
                  <a:schemeClr val="tx2"/>
                </a:solidFill>
              </a:rPr>
              <a:t> (most frequent words to be kept in library)</a:t>
            </a:r>
          </a:p>
          <a:p>
            <a:pPr algn="l"/>
            <a:endParaRPr lang="en-US" sz="1400" i="1">
              <a:solidFill>
                <a:schemeClr val="tx2"/>
              </a:solidFill>
            </a:endParaRPr>
          </a:p>
          <a:p>
            <a:pPr algn="l"/>
            <a:r>
              <a:rPr lang="en-US" sz="1400" i="1">
                <a:solidFill>
                  <a:schemeClr val="tx2"/>
                </a:solidFill>
              </a:rPr>
              <a:t>1 is out of vocabulary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7F102C-976B-D917-DECC-BA025FF3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23" y="5386678"/>
            <a:ext cx="4856848" cy="10970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2079D-2658-8B5E-B0E2-42C4F1DEDD98}"/>
              </a:ext>
            </a:extLst>
          </p:cNvPr>
          <p:cNvSpPr txBox="1"/>
          <p:nvPr/>
        </p:nvSpPr>
        <p:spPr>
          <a:xfrm>
            <a:off x="7893485" y="5627415"/>
            <a:ext cx="3609475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i="1">
                <a:solidFill>
                  <a:schemeClr val="tx2"/>
                </a:solidFill>
              </a:rPr>
              <a:t>Max length: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B8EF2-AA21-7348-BD02-D95373A9B92D}"/>
              </a:ext>
            </a:extLst>
          </p:cNvPr>
          <p:cNvSpPr txBox="1"/>
          <p:nvPr/>
        </p:nvSpPr>
        <p:spPr>
          <a:xfrm>
            <a:off x="2107624" y="3569919"/>
            <a:ext cx="3742032" cy="11962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MAT008_Robinson_PPT_template_20160817_1e</vt:lpstr>
      <vt:lpstr>PowerPoint Presentation</vt:lpstr>
      <vt:lpstr>Agenda:</vt:lpstr>
      <vt:lpstr>Sentiment Analysis</vt:lpstr>
      <vt:lpstr>PowerPoint Presentation</vt:lpstr>
      <vt:lpstr>Dataset - Overview</vt:lpstr>
      <vt:lpstr>Data Pre-processing</vt:lpstr>
      <vt:lpstr>Data Exploration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parv aggarwal</dc:creator>
  <cp:revision>3</cp:revision>
  <dcterms:created xsi:type="dcterms:W3CDTF">2023-03-31T20:57:38Z</dcterms:created>
  <dcterms:modified xsi:type="dcterms:W3CDTF">2023-04-18T05:19:11Z</dcterms:modified>
</cp:coreProperties>
</file>